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6" r:id="rId5"/>
    <p:sldId id="258" r:id="rId6"/>
    <p:sldId id="261" r:id="rId7"/>
    <p:sldId id="262" r:id="rId8"/>
    <p:sldId id="264" r:id="rId9"/>
    <p:sldId id="267" r:id="rId10"/>
    <p:sldId id="268" r:id="rId11"/>
    <p:sldId id="265" r:id="rId12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3DC3C-8138-EC42-AF07-218DA027A71E}" type="datetime1">
              <a:rPr lang="de-DE"/>
              <a:pPr>
                <a:defRPr/>
              </a:pPr>
              <a:t>14.09.22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DB732B-6E4E-EB40-B2D4-F6778221B4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129F9-960E-DC4A-BFB1-C5D8CCAD18F5}" type="datetime1">
              <a:rPr lang="de-DE"/>
              <a:pPr>
                <a:defRPr/>
              </a:pPr>
              <a:t>14.09.22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34A73-E05B-1B46-9156-25CE51280D1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2A24D-88E2-6D44-BEEE-F549DFA0E079}" type="datetime1">
              <a:rPr lang="de-DE"/>
              <a:pPr>
                <a:defRPr/>
              </a:pPr>
              <a:t>14.09.22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6B176-C9C6-B344-9908-30CE3B26E7C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AEBBD-BE67-C541-9725-54C39D4D2EF5}" type="datetime1">
              <a:rPr lang="de-DE"/>
              <a:pPr>
                <a:defRPr/>
              </a:pPr>
              <a:t>14.09.22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180B4-2628-FF4A-883D-4867BCC070E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6D208-E365-654A-AAE9-6D3546DCBFF4}" type="datetime1">
              <a:rPr lang="de-DE"/>
              <a:pPr>
                <a:defRPr/>
              </a:pPr>
              <a:t>14.09.22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3D050-51C1-BB47-BA8A-6B8B9DEE389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34159-8B7E-744C-A091-10EB8ABAB6C7}" type="datetime1">
              <a:rPr lang="de-DE"/>
              <a:pPr>
                <a:defRPr/>
              </a:pPr>
              <a:t>14.09.22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4EF06-B150-D642-A7F7-9EC1DD584E2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1AC63-D2A8-0541-94DC-02D1DF6336AB}" type="datetime1">
              <a:rPr lang="de-DE"/>
              <a:pPr>
                <a:defRPr/>
              </a:pPr>
              <a:t>14.09.22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8ED54-975D-B847-8A89-57491133C4C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C5E4B-57F4-B043-BD64-57BA07FF7E0A}" type="datetime1">
              <a:rPr lang="de-DE"/>
              <a:pPr>
                <a:defRPr/>
              </a:pPr>
              <a:t>14.09.22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DD352-CA1B-5246-ACAB-10B888610C0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0159F-A807-EE41-8D6F-B7324562C868}" type="datetime1">
              <a:rPr lang="de-DE"/>
              <a:pPr>
                <a:defRPr/>
              </a:pPr>
              <a:t>14.09.22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C5781-50E4-584D-B8B9-E62BA706A54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881F6F-F21B-A14F-A816-4301C476DAFF}" type="datetime1">
              <a:rPr lang="de-DE"/>
              <a:pPr>
                <a:defRPr/>
              </a:pPr>
              <a:t>14.09.22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D6A01-112B-9945-9CAB-41DD0B27784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96C8D-61CD-DF43-A180-0275674B23AD}" type="datetime1">
              <a:rPr lang="de-DE"/>
              <a:pPr>
                <a:defRPr/>
              </a:pPr>
              <a:t>14.09.22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6E6AB-E822-4740-9348-C1167D2137B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2E9CFE9-1741-4840-A4F1-E6DBCADF1A73}" type="datetime1">
              <a:rPr lang="de-DE"/>
              <a:pPr>
                <a:defRPr/>
              </a:pPr>
              <a:t>14.09.22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57A510F-C5C7-8444-9F1A-586DF1F9AEF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690507"/>
            <a:ext cx="77724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 b="1">
                <a:ea typeface="+mj-ea"/>
                <a:cs typeface="+mj-cs"/>
              </a:rPr>
              <a:t>Benennung von Dateien und Ordnern</a:t>
            </a:r>
            <a:br>
              <a:rPr lang="de-DE" b="1">
                <a:ea typeface="+mj-ea"/>
                <a:cs typeface="+mj-cs"/>
              </a:rPr>
            </a:br>
            <a:r>
              <a:rPr lang="de-DE" b="1">
                <a:ea typeface="+mj-ea"/>
                <a:cs typeface="+mj-cs"/>
              </a:rPr>
              <a:t>auf der Festplatte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B3E4018E-1697-1544-B4EB-8306A0A8A62B}"/>
              </a:ext>
            </a:extLst>
          </p:cNvPr>
          <p:cNvSpPr/>
          <p:nvPr/>
        </p:nvSpPr>
        <p:spPr>
          <a:xfrm>
            <a:off x="1941311" y="3429000"/>
            <a:ext cx="5261377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arenBoth"/>
            </a:pPr>
            <a:r>
              <a:rPr lang="de-DE" sz="2800"/>
              <a:t> Datum im Dateinamen</a:t>
            </a:r>
          </a:p>
          <a:p>
            <a:pPr marL="342900" indent="-342900">
              <a:buAutoNum type="arabicParenBoth"/>
            </a:pPr>
            <a:r>
              <a:rPr lang="de-DE" sz="2800"/>
              <a:t> Verständliche Dateinamen</a:t>
            </a:r>
          </a:p>
          <a:p>
            <a:pPr marL="342900" indent="-342900">
              <a:buAutoNum type="arabicParenBoth"/>
            </a:pPr>
            <a:r>
              <a:rPr lang="de-DE" sz="2800"/>
              <a:t> Keine Umlaute – kein Stress</a:t>
            </a:r>
          </a:p>
          <a:p>
            <a:pPr marL="342900" indent="-342900">
              <a:buAutoNum type="arabicParenBoth"/>
            </a:pPr>
            <a:endParaRPr lang="de-DE" sz="2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40525" y="1166018"/>
            <a:ext cx="59436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4700" b="1">
                <a:solidFill>
                  <a:srgbClr val="FF0000"/>
                </a:solidFill>
                <a:ea typeface="+mn-ea"/>
                <a:cs typeface="+mn-cs"/>
              </a:rPr>
              <a:t>Der Punkt …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ea typeface="+mn-ea"/>
                <a:cs typeface="+mn-cs"/>
              </a:rPr>
              <a:t>protokoll_vom_23.08.2022.</a:t>
            </a:r>
            <a:r>
              <a:rPr lang="de-DE">
                <a:solidFill>
                  <a:srgbClr val="FF0000"/>
                </a:solidFill>
                <a:ea typeface="+mn-ea"/>
                <a:cs typeface="+mn-cs"/>
              </a:rPr>
              <a:t>docx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de-DE"/>
              <a:t>protokoll_vom_23.08.</a:t>
            </a:r>
            <a:r>
              <a:rPr lang="de-DE">
                <a:solidFill>
                  <a:srgbClr val="FF0000"/>
                </a:solidFill>
              </a:rPr>
              <a:t>2022.docx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de-DE"/>
              <a:t>protokoll_vom_23.</a:t>
            </a:r>
            <a:r>
              <a:rPr lang="de-DE">
                <a:solidFill>
                  <a:srgbClr val="FF0000"/>
                </a:solidFill>
              </a:rPr>
              <a:t>08.2022.docx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1D632020-A7BF-2441-B7DA-8994EDB2E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60783"/>
          </a:xfrm>
        </p:spPr>
        <p:txBody>
          <a:bodyPr/>
          <a:lstStyle/>
          <a:p>
            <a:pPr eaLnBrk="1" hangingPunct="1"/>
            <a:r>
              <a:rPr lang="de-DE" b="1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Keine Umlaute – kein Stress</a:t>
            </a:r>
          </a:p>
        </p:txBody>
      </p:sp>
    </p:spTree>
    <p:extLst>
      <p:ext uri="{BB962C8B-B14F-4D97-AF65-F5344CB8AC3E}">
        <p14:creationId xmlns:p14="http://schemas.microsoft.com/office/powerpoint/2010/main" val="2964462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Übung</a:t>
            </a:r>
          </a:p>
        </p:txBody>
      </p:sp>
      <p:sp>
        <p:nvSpPr>
          <p:cNvPr id="17411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Bringen Sie die folgenden Verzeichnis- und Dateinamen in eine sichere Form:</a:t>
            </a:r>
          </a:p>
          <a:p>
            <a:pPr eaLnBrk="1" hangingPunct="1">
              <a:buFont typeface="Arial" pitchFamily="-1" charset="0"/>
              <a:buNone/>
            </a:pPr>
            <a:endParaRPr lang="de-DE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Meine Käsekuchen Rezepte.html</a:t>
            </a:r>
          </a:p>
          <a:p>
            <a:pPr eaLnBrk="1" hangingPunct="1"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12.03.04_reißnagel.jpg</a:t>
            </a:r>
          </a:p>
          <a:p>
            <a:pPr eaLnBrk="1" hangingPunct="1"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mein_referat_"Sartre"</a:t>
            </a:r>
          </a:p>
          <a:p>
            <a:pPr eaLnBrk="1" hangingPunct="1"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Eigene Dateien</a:t>
            </a:r>
          </a:p>
        </p:txBody>
      </p:sp>
    </p:spTree>
    <p:extLst>
      <p:ext uri="{BB962C8B-B14F-4D97-AF65-F5344CB8AC3E}">
        <p14:creationId xmlns:p14="http://schemas.microsoft.com/office/powerpoint/2010/main" val="94567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de-DE" b="1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Datum im Dateinamen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36931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neue Verzeichnisse ("Ordner") beginnen immer mit JJMMTT_, also bspw.</a:t>
            </a:r>
          </a:p>
          <a:p>
            <a:pPr eaLnBrk="1" hangingPunct="1">
              <a:buFont typeface="Arial" pitchFamily="-1" charset="0"/>
              <a:buNone/>
            </a:pP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			</a:t>
            </a:r>
            <a:r>
              <a:rPr lang="de-DE" dirty="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21</a:t>
            </a:r>
            <a:r>
              <a:rPr lang="de-DE" dirty="0">
                <a:solidFill>
                  <a:srgbClr val="00B050"/>
                </a:solidFill>
                <a:ea typeface="ＭＳ Ｐゴシック" pitchFamily="-1" charset="-128"/>
                <a:cs typeface="ＭＳ Ｐゴシック" pitchFamily="-1" charset="-128"/>
              </a:rPr>
              <a:t>09</a:t>
            </a:r>
            <a:r>
              <a:rPr lang="de-DE" dirty="0">
                <a:solidFill>
                  <a:srgbClr val="0070C0"/>
                </a:solidFill>
                <a:ea typeface="ＭＳ Ｐゴシック" pitchFamily="-1" charset="-128"/>
                <a:cs typeface="ＭＳ Ｐゴシック" pitchFamily="-1" charset="-128"/>
              </a:rPr>
              <a:t>16</a:t>
            </a: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_mein-neuer-ordner</a:t>
            </a:r>
          </a:p>
          <a:p>
            <a:pPr eaLnBrk="1" hangingPunct="1">
              <a:buFont typeface="Arial" pitchFamily="-1" charset="0"/>
              <a:buNone/>
            </a:pP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			</a:t>
            </a:r>
            <a:r>
              <a:rPr lang="de-DE" dirty="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22</a:t>
            </a:r>
            <a:r>
              <a:rPr lang="de-DE" dirty="0">
                <a:solidFill>
                  <a:srgbClr val="00B050"/>
                </a:solidFill>
                <a:ea typeface="ＭＳ Ｐゴシック" pitchFamily="-1" charset="-128"/>
                <a:cs typeface="ＭＳ Ｐゴシック" pitchFamily="-1" charset="-128"/>
              </a:rPr>
              <a:t>12</a:t>
            </a:r>
            <a:r>
              <a:rPr lang="de-DE" dirty="0">
                <a:solidFill>
                  <a:srgbClr val="0070C0"/>
                </a:solidFill>
                <a:ea typeface="ＭＳ Ｐゴシック" pitchFamily="-1" charset="-128"/>
                <a:cs typeface="ＭＳ Ｐゴシック" pitchFamily="-1" charset="-128"/>
              </a:rPr>
              <a:t>30</a:t>
            </a: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_website-version2</a:t>
            </a:r>
          </a:p>
          <a:p>
            <a:pPr eaLnBrk="1" hangingPunct="1">
              <a:buFont typeface="Arial" pitchFamily="-1" charset="0"/>
              <a:buNone/>
            </a:pPr>
            <a:endParaRPr lang="de-DE" dirty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>
              <a:buFont typeface="Arial" pitchFamily="-1" charset="0"/>
              <a:buNone/>
            </a:pPr>
            <a:endParaRPr lang="de-DE" dirty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>
              <a:buFont typeface="Arial" pitchFamily="-1" charset="0"/>
              <a:buNone/>
            </a:pPr>
            <a:r>
              <a:rPr lang="de-DE" i="1" dirty="0">
                <a:ea typeface="ＭＳ Ｐゴシック" pitchFamily="-1" charset="-128"/>
                <a:cs typeface="ＭＳ Ｐゴシック" pitchFamily="-1" charset="-128"/>
              </a:rPr>
              <a:t>Deutlicher, aber länger ist JJJJ-MM-TT-..., also</a:t>
            </a:r>
          </a:p>
          <a:p>
            <a:pPr eaLnBrk="1" hangingPunct="1">
              <a:buFont typeface="Arial" pitchFamily="-1" charset="0"/>
              <a:buNone/>
            </a:pPr>
            <a:r>
              <a:rPr lang="de-DE" i="1" dirty="0">
                <a:ea typeface="ＭＳ Ｐゴシック" pitchFamily="-1" charset="-128"/>
                <a:cs typeface="ＭＳ Ｐゴシック" pitchFamily="-1" charset="-128"/>
              </a:rPr>
              <a:t>			2021-09-16-mein-neuer-ordner</a:t>
            </a:r>
          </a:p>
          <a:p>
            <a:pPr eaLnBrk="1" hangingPunct="1">
              <a:buFont typeface="Arial" pitchFamily="-1" charset="0"/>
              <a:buNone/>
            </a:pPr>
            <a:r>
              <a:rPr lang="de-DE" i="1" dirty="0">
                <a:ea typeface="ＭＳ Ｐゴシック" pitchFamily="-1" charset="-128"/>
                <a:cs typeface="ＭＳ Ｐゴシック" pitchFamily="-1" charset="-128"/>
              </a:rPr>
              <a:t>			2022-12-30_website_version2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CB1101A-BA47-5843-BCC1-368A208C0371}"/>
              </a:ext>
            </a:extLst>
          </p:cNvPr>
          <p:cNvSpPr txBox="1"/>
          <p:nvPr/>
        </p:nvSpPr>
        <p:spPr>
          <a:xfrm>
            <a:off x="767255" y="3863181"/>
            <a:ext cx="54023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>
                <a:solidFill>
                  <a:srgbClr val="FF0000"/>
                </a:solidFill>
              </a:rPr>
              <a:t>Jahr</a:t>
            </a:r>
            <a:r>
              <a:rPr lang="de-DE" sz="2800"/>
              <a:t>  </a:t>
            </a:r>
            <a:r>
              <a:rPr lang="de-DE" sz="2800">
                <a:solidFill>
                  <a:srgbClr val="00B050"/>
                </a:solidFill>
              </a:rPr>
              <a:t>Monat</a:t>
            </a:r>
            <a:r>
              <a:rPr lang="de-DE" sz="2800"/>
              <a:t>   </a:t>
            </a:r>
            <a:r>
              <a:rPr lang="de-DE" sz="2800">
                <a:solidFill>
                  <a:srgbClr val="0070C0"/>
                </a:solidFill>
              </a:rPr>
              <a:t>Tag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>
          <a:xfrm>
            <a:off x="350858" y="1500334"/>
            <a:ext cx="8229600" cy="49381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Vorteile</a:t>
            </a:r>
          </a:p>
        </p:txBody>
      </p:sp>
      <p:sp>
        <p:nvSpPr>
          <p:cNvPr id="16387" name="Inhaltsplatzhalter 2"/>
          <p:cNvSpPr>
            <a:spLocks noGrp="1"/>
          </p:cNvSpPr>
          <p:nvPr>
            <p:ph idx="1"/>
          </p:nvPr>
        </p:nvSpPr>
        <p:spPr>
          <a:xfrm>
            <a:off x="350858" y="2135088"/>
            <a:ext cx="8229600" cy="4525963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Beim Sortieren nach Namen stehen die neuesten Verzeichnisse ganz oben oder unten</a:t>
            </a:r>
          </a:p>
          <a:p>
            <a:pPr marL="0" indent="0" eaLnBrk="1" hangingPunct="1">
              <a:buNone/>
            </a:pPr>
            <a:endParaRPr lang="de-DE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Orientierung über 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Erstellzeitpunkt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157C6BC-E930-5E42-B6EF-A6F553BEE2D0}"/>
              </a:ext>
            </a:extLst>
          </p:cNvPr>
          <p:cNvSpPr txBox="1">
            <a:spLocks/>
          </p:cNvSpPr>
          <p:nvPr/>
        </p:nvSpPr>
        <p:spPr bwMode="auto">
          <a:xfrm>
            <a:off x="0" y="274638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hangingPunct="1"/>
            <a:r>
              <a:rPr lang="de-DE" b="1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Datum im Dateinamen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B9EBC96-1C2D-274A-A1B7-64BFA2FD0A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720" y="3181569"/>
            <a:ext cx="4823341" cy="195799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>
          <a:xfrm>
            <a:off x="350858" y="1500334"/>
            <a:ext cx="8229600" cy="493810"/>
          </a:xfrm>
        </p:spPr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Vorteile</a:t>
            </a:r>
          </a:p>
        </p:txBody>
      </p:sp>
      <p:sp>
        <p:nvSpPr>
          <p:cNvPr id="16387" name="Inhaltsplatzhalter 2"/>
          <p:cNvSpPr>
            <a:spLocks noGrp="1"/>
          </p:cNvSpPr>
          <p:nvPr>
            <p:ph idx="1"/>
          </p:nvPr>
        </p:nvSpPr>
        <p:spPr>
          <a:xfrm>
            <a:off x="350858" y="2135088"/>
            <a:ext cx="8229600" cy="4525963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Beim Sortieren nach Namen stehen die neuesten Verzeichnisse ganz oben oder unten</a:t>
            </a:r>
          </a:p>
          <a:p>
            <a:pPr marL="0" indent="0" eaLnBrk="1" hangingPunct="1">
              <a:buNone/>
            </a:pPr>
            <a:endParaRPr lang="de-DE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Orientierung über </a:t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Erstellzeitpunkt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157C6BC-E930-5E42-B6EF-A6F553BEE2D0}"/>
              </a:ext>
            </a:extLst>
          </p:cNvPr>
          <p:cNvSpPr txBox="1">
            <a:spLocks/>
          </p:cNvSpPr>
          <p:nvPr/>
        </p:nvSpPr>
        <p:spPr bwMode="auto">
          <a:xfrm>
            <a:off x="0" y="274638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-128"/>
                <a:cs typeface="ＭＳ Ｐゴシック" charset="-128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9pPr>
          </a:lstStyle>
          <a:p>
            <a:pPr eaLnBrk="1" hangingPunct="1"/>
            <a:r>
              <a:rPr lang="de-DE" b="1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Datum im Dateinamen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B1854A3-051D-1941-8E2C-CD1FB1A6B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1697" y="54977"/>
            <a:ext cx="4260630" cy="652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860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60783"/>
          </a:xfrm>
        </p:spPr>
        <p:txBody>
          <a:bodyPr/>
          <a:lstStyle/>
          <a:p>
            <a:pPr eaLnBrk="1" hangingPunct="1"/>
            <a:r>
              <a:rPr lang="de-DE" b="1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Verständliche Dateinamen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>
          <a:xfrm>
            <a:off x="457200" y="1221828"/>
            <a:ext cx="8229600" cy="4983162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Innerhalb dieser Verzeichnisse ist auf </a:t>
            </a:r>
            <a:r>
              <a:rPr lang="de-DE" sz="2400" u="sng">
                <a:ea typeface="ＭＳ Ｐゴシック" pitchFamily="-1" charset="-128"/>
                <a:cs typeface="ＭＳ Ｐゴシック" pitchFamily="-1" charset="-128"/>
              </a:rPr>
              <a:t>verständliche</a:t>
            </a: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 Datei- und Verzeichnisnamen zu achten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400">
                <a:solidFill>
                  <a:srgbClr val="00B050"/>
                </a:solidFill>
                <a:ea typeface="ＭＳ Ｐゴシック" pitchFamily="-1" charset="-128"/>
                <a:cs typeface="ＭＳ Ｐゴシック" pitchFamily="-1" charset="-128"/>
              </a:rPr>
              <a:t>gut</a:t>
            </a: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: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	bilder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	logo.jpg</a:t>
            </a:r>
          </a:p>
          <a:p>
            <a:pPr eaLnBrk="1" hangingPunct="1">
              <a:buFont typeface="Arial" pitchFamily="-1" charset="0"/>
              <a:buNone/>
            </a:pPr>
            <a:endParaRPr lang="de-DE" sz="240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>
              <a:buFont typeface="Arial" pitchFamily="-1" charset="0"/>
              <a:buNone/>
            </a:pPr>
            <a:r>
              <a:rPr lang="de-DE" sz="2400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schlecht</a:t>
            </a: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: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	Untitled-1.html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	Neuer_Ordner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	asdf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400">
                <a:ea typeface="ＭＳ Ｐゴシック" pitchFamily="-1" charset="-128"/>
                <a:cs typeface="ＭＳ Ｐゴシック" pitchFamily="-1" charset="-128"/>
              </a:rPr>
              <a:t>	bild2.png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14EC1993-59B8-FA4A-8264-2AC749D3A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615" y="2722835"/>
            <a:ext cx="7428449" cy="1092419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8878A03-B8E5-6C4B-AA63-1871D642CA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614" y="4423540"/>
            <a:ext cx="7388771" cy="1020817"/>
          </a:xfrm>
          <a:prstGeom prst="rect">
            <a:avLst/>
          </a:prstGeom>
        </p:spPr>
      </p:pic>
      <p:sp>
        <p:nvSpPr>
          <p:cNvPr id="4" name="Ring 3">
            <a:extLst>
              <a:ext uri="{FF2B5EF4-FFF2-40B4-BE49-F238E27FC236}">
                <a16:creationId xmlns:a16="http://schemas.microsoft.com/office/drawing/2014/main" id="{54BBBF48-86C0-9B49-B315-14A423135ABA}"/>
              </a:ext>
            </a:extLst>
          </p:cNvPr>
          <p:cNvSpPr/>
          <p:nvPr/>
        </p:nvSpPr>
        <p:spPr>
          <a:xfrm>
            <a:off x="3115006" y="4824248"/>
            <a:ext cx="2228193" cy="756745"/>
          </a:xfrm>
          <a:prstGeom prst="donu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Ring 5">
            <a:extLst>
              <a:ext uri="{FF2B5EF4-FFF2-40B4-BE49-F238E27FC236}">
                <a16:creationId xmlns:a16="http://schemas.microsoft.com/office/drawing/2014/main" id="{6BE7AE48-8754-4649-9CFB-0FABE19F94FD}"/>
              </a:ext>
            </a:extLst>
          </p:cNvPr>
          <p:cNvSpPr/>
          <p:nvPr/>
        </p:nvSpPr>
        <p:spPr>
          <a:xfrm>
            <a:off x="5716316" y="2533648"/>
            <a:ext cx="2589748" cy="756745"/>
          </a:xfrm>
          <a:prstGeom prst="donu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82F48F52-9550-DD49-877F-BB8BA3ECF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60783"/>
          </a:xfrm>
        </p:spPr>
        <p:txBody>
          <a:bodyPr/>
          <a:lstStyle/>
          <a:p>
            <a:pPr eaLnBrk="1" hangingPunct="1"/>
            <a:r>
              <a:rPr lang="de-DE" b="1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Keine Umlaute – kein Stress</a:t>
            </a:r>
          </a:p>
        </p:txBody>
      </p:sp>
    </p:spTree>
    <p:extLst>
      <p:ext uri="{BB962C8B-B14F-4D97-AF65-F5344CB8AC3E}">
        <p14:creationId xmlns:p14="http://schemas.microsoft.com/office/powerpoint/2010/main" val="1029057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Inhaltsplatzhalter 2"/>
          <p:cNvSpPr>
            <a:spLocks noGrp="1"/>
          </p:cNvSpPr>
          <p:nvPr>
            <p:ph idx="1"/>
          </p:nvPr>
        </p:nvSpPr>
        <p:spPr>
          <a:xfrm>
            <a:off x="341586" y="1053662"/>
            <a:ext cx="8229600" cy="5305097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de-DE" b="1">
                <a:solidFill>
                  <a:srgbClr val="00B050"/>
                </a:solidFill>
                <a:ea typeface="ＭＳ Ｐゴシック" pitchFamily="-1" charset="-128"/>
                <a:cs typeface="ＭＳ Ｐゴシック" pitchFamily="-1" charset="-128"/>
              </a:rPr>
              <a:t>ERLAUBT SIND</a:t>
            </a:r>
          </a:p>
          <a:p>
            <a:pPr eaLnBrk="1" hangingPunct="1"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Buchstaben</a:t>
            </a:r>
          </a:p>
          <a:p>
            <a:pPr eaLnBrk="1" hangingPunct="1"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Zahlen</a:t>
            </a:r>
          </a:p>
          <a:p>
            <a:pPr eaLnBrk="1" hangingPunct="1"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– (Bindestrich) und _ (Unterstrich)</a:t>
            </a:r>
          </a:p>
          <a:p>
            <a:pPr marL="0" indent="0" eaLnBrk="1" hangingPunct="1">
              <a:buNone/>
            </a:pPr>
            <a:r>
              <a:rPr lang="de-DE" b="1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VERBOTEN SIND</a:t>
            </a:r>
          </a:p>
          <a:p>
            <a:pPr eaLnBrk="1" hangingPunct="1"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Umlaute</a:t>
            </a:r>
          </a:p>
          <a:p>
            <a:pPr eaLnBrk="1" hangingPunct="1"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ß</a:t>
            </a:r>
          </a:p>
          <a:p>
            <a:pPr eaLnBrk="1" hangingPunct="1"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Sonderzeichen (außer – und _): !,#/$%:;</a:t>
            </a:r>
          </a:p>
          <a:p>
            <a:pPr eaLnBrk="1" hangingPunct="1">
              <a:buFontTx/>
              <a:buChar char="-"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Leerzeichen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CBF5B749-C152-C94D-B4C7-2412BD7E6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60783"/>
          </a:xfrm>
        </p:spPr>
        <p:txBody>
          <a:bodyPr/>
          <a:lstStyle/>
          <a:p>
            <a:pPr eaLnBrk="1" hangingPunct="1"/>
            <a:r>
              <a:rPr lang="de-DE" b="1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Keine Umlaute – kein Stress</a:t>
            </a:r>
          </a:p>
        </p:txBody>
      </p:sp>
    </p:spTree>
    <p:extLst>
      <p:ext uri="{BB962C8B-B14F-4D97-AF65-F5344CB8AC3E}">
        <p14:creationId xmlns:p14="http://schemas.microsoft.com/office/powerpoint/2010/main" val="2962219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743200" y="1600200"/>
            <a:ext cx="5943600" cy="4525963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4700" b="1">
                <a:solidFill>
                  <a:srgbClr val="FF0000"/>
                </a:solidFill>
                <a:ea typeface="+mn-ea"/>
                <a:cs typeface="+mn-cs"/>
              </a:rPr>
              <a:t>Verboten sind: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ea typeface="+mn-ea"/>
                <a:cs typeface="+mn-cs"/>
              </a:rPr>
              <a:t>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ea typeface="+mn-ea"/>
                <a:cs typeface="+mn-cs"/>
              </a:rPr>
              <a:t>: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ea typeface="+mn-ea"/>
                <a:cs typeface="+mn-cs"/>
              </a:rPr>
              <a:t>"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ea typeface="+mn-ea"/>
                <a:cs typeface="+mn-cs"/>
              </a:rPr>
              <a:t>ä ü ö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ea typeface="+mn-ea"/>
                <a:cs typeface="+mn-cs"/>
              </a:rPr>
              <a:t>/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ea typeface="+mn-ea"/>
                <a:cs typeface="+mn-cs"/>
              </a:rPr>
              <a:t>&amp;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ea typeface="+mn-ea"/>
                <a:cs typeface="+mn-cs"/>
              </a:rPr>
              <a:t>" "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ea typeface="+mn-ea"/>
                <a:cs typeface="+mn-cs"/>
              </a:rPr>
              <a:t>'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ea typeface="+mn-ea"/>
                <a:cs typeface="+mn-cs"/>
              </a:rPr>
              <a:t>#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1D632020-A7BF-2441-B7DA-8994EDB2E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60783"/>
          </a:xfrm>
        </p:spPr>
        <p:txBody>
          <a:bodyPr/>
          <a:lstStyle/>
          <a:p>
            <a:pPr eaLnBrk="1" hangingPunct="1"/>
            <a:r>
              <a:rPr lang="de-DE" b="1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Keine Umlaute – kein Stress</a:t>
            </a:r>
          </a:p>
        </p:txBody>
      </p:sp>
    </p:spTree>
    <p:extLst>
      <p:ext uri="{BB962C8B-B14F-4D97-AF65-F5344CB8AC3E}">
        <p14:creationId xmlns:p14="http://schemas.microsoft.com/office/powerpoint/2010/main" val="3327777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40525" y="1166018"/>
            <a:ext cx="59436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4700" b="1" dirty="0">
                <a:solidFill>
                  <a:srgbClr val="FF0000"/>
                </a:solidFill>
                <a:ea typeface="+mn-ea"/>
                <a:cs typeface="+mn-cs"/>
              </a:rPr>
              <a:t>Der Punkt …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dirty="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dirty="0">
                <a:ea typeface="+mn-ea"/>
                <a:cs typeface="+mn-cs"/>
              </a:rPr>
              <a:t>210302_meine_gfs.</a:t>
            </a:r>
            <a:r>
              <a:rPr lang="de-DE" dirty="0">
                <a:solidFill>
                  <a:srgbClr val="FF0000"/>
                </a:solidFill>
                <a:ea typeface="+mn-ea"/>
                <a:cs typeface="+mn-cs"/>
              </a:rPr>
              <a:t>docx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dirty="0">
                <a:ea typeface="+mn-ea"/>
                <a:cs typeface="+mn-cs"/>
              </a:rPr>
              <a:t>220604_urlaub_toskana_1.</a:t>
            </a:r>
            <a:r>
              <a:rPr lang="de-DE" dirty="0">
                <a:solidFill>
                  <a:srgbClr val="FF0000"/>
                </a:solidFill>
                <a:ea typeface="+mn-ea"/>
                <a:cs typeface="+mn-cs"/>
              </a:rPr>
              <a:t>jpg</a:t>
            </a:r>
            <a:endParaRPr lang="de-DE" dirty="0">
              <a:ea typeface="+mn-ea"/>
              <a:cs typeface="+mn-cs"/>
            </a:endParaRP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1D632020-A7BF-2441-B7DA-8994EDB2E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60783"/>
          </a:xfrm>
        </p:spPr>
        <p:txBody>
          <a:bodyPr/>
          <a:lstStyle/>
          <a:p>
            <a:pPr eaLnBrk="1" hangingPunct="1"/>
            <a:r>
              <a:rPr lang="de-DE" b="1">
                <a:solidFill>
                  <a:srgbClr val="FF0000"/>
                </a:solidFill>
                <a:ea typeface="ＭＳ Ｐゴシック" pitchFamily="-1" charset="-128"/>
                <a:cs typeface="ＭＳ Ｐゴシック" pitchFamily="-1" charset="-128"/>
              </a:rPr>
              <a:t>Keine Umlaute – kein Stress</a:t>
            </a:r>
          </a:p>
        </p:txBody>
      </p:sp>
    </p:spTree>
    <p:extLst>
      <p:ext uri="{BB962C8B-B14F-4D97-AF65-F5344CB8AC3E}">
        <p14:creationId xmlns:p14="http://schemas.microsoft.com/office/powerpoint/2010/main" val="19919714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</Words>
  <Application>Microsoft Macintosh PowerPoint</Application>
  <PresentationFormat>Bildschirmpräsentation (4:3)</PresentationFormat>
  <Paragraphs>78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Office-Design</vt:lpstr>
      <vt:lpstr>Benennung von Dateien und Ordnern auf der Festplatte</vt:lpstr>
      <vt:lpstr>Datum im Dateinamen</vt:lpstr>
      <vt:lpstr>Vorteile</vt:lpstr>
      <vt:lpstr>Vorteile</vt:lpstr>
      <vt:lpstr>Verständliche Dateinamen</vt:lpstr>
      <vt:lpstr>Keine Umlaute – kein Stress</vt:lpstr>
      <vt:lpstr>Keine Umlaute – kein Stress</vt:lpstr>
      <vt:lpstr>Keine Umlaute – kein Stress</vt:lpstr>
      <vt:lpstr>Keine Umlaute – kein Stress</vt:lpstr>
      <vt:lpstr>Keine Umlaute – kein Stress</vt:lpstr>
      <vt:lpstr>Übung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Benennung von Dateien und Ordnern auf der Festplatte</dc:title>
  <dc:creator>Bert</dc:creator>
  <cp:lastModifiedBy>Office2016L0003</cp:lastModifiedBy>
  <cp:revision>26</cp:revision>
  <cp:lastPrinted>2019-09-15T16:54:53Z</cp:lastPrinted>
  <dcterms:created xsi:type="dcterms:W3CDTF">2012-01-29T22:43:54Z</dcterms:created>
  <dcterms:modified xsi:type="dcterms:W3CDTF">2022-09-14T18:45:15Z</dcterms:modified>
</cp:coreProperties>
</file>