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handoutMasterIdLst>
    <p:handoutMasterId r:id="rId11"/>
  </p:handoutMasterIdLst>
  <p:sldIdLst>
    <p:sldId id="256" r:id="rId2"/>
    <p:sldId id="257" r:id="rId3"/>
    <p:sldId id="258" r:id="rId4"/>
    <p:sldId id="259" r:id="rId5"/>
    <p:sldId id="262" r:id="rId6"/>
    <p:sldId id="270" r:id="rId7"/>
    <p:sldId id="268" r:id="rId8"/>
    <p:sldId id="269" r:id="rId9"/>
    <p:sldId id="265" r:id="rId10"/>
  </p:sldIdLst>
  <p:sldSz cx="9144000" cy="6858000" type="screen4x3"/>
  <p:notesSz cx="6858000" cy="9144000"/>
  <p:defaultTextStyle>
    <a:defPPr>
      <a:defRPr lang="de-DE"/>
    </a:defPPr>
    <a:lvl1pPr algn="l" defTabSz="457200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itchFamily="-1" charset="0"/>
        <a:ea typeface="ＭＳ Ｐゴシック" pitchFamily="-1" charset="-128"/>
        <a:cs typeface="ＭＳ Ｐゴシック" pitchFamily="-1" charset="-128"/>
      </a:defRPr>
    </a:lvl1pPr>
    <a:lvl2pPr marL="457200" algn="l" defTabSz="457200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itchFamily="-1" charset="0"/>
        <a:ea typeface="ＭＳ Ｐゴシック" pitchFamily="-1" charset="-128"/>
        <a:cs typeface="ＭＳ Ｐゴシック" pitchFamily="-1" charset="-128"/>
      </a:defRPr>
    </a:lvl2pPr>
    <a:lvl3pPr marL="914400" algn="l" defTabSz="457200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itchFamily="-1" charset="0"/>
        <a:ea typeface="ＭＳ Ｐゴシック" pitchFamily="-1" charset="-128"/>
        <a:cs typeface="ＭＳ Ｐゴシック" pitchFamily="-1" charset="-128"/>
      </a:defRPr>
    </a:lvl3pPr>
    <a:lvl4pPr marL="1371600" algn="l" defTabSz="457200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itchFamily="-1" charset="0"/>
        <a:ea typeface="ＭＳ Ｐゴシック" pitchFamily="-1" charset="-128"/>
        <a:cs typeface="ＭＳ Ｐゴシック" pitchFamily="-1" charset="-128"/>
      </a:defRPr>
    </a:lvl4pPr>
    <a:lvl5pPr marL="1828800" algn="l" defTabSz="457200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itchFamily="-1" charset="0"/>
        <a:ea typeface="ＭＳ Ｐゴシック" pitchFamily="-1" charset="-128"/>
        <a:cs typeface="ＭＳ Ｐゴシック" pitchFamily="-1" charset="-128"/>
      </a:defRPr>
    </a:lvl5pPr>
    <a:lvl6pPr marL="2286000" algn="l" defTabSz="457200" rtl="0" eaLnBrk="1" latinLnBrk="0" hangingPunct="1">
      <a:defRPr sz="2400" kern="1200">
        <a:solidFill>
          <a:schemeClr val="tx1"/>
        </a:solidFill>
        <a:latin typeface="Arial" pitchFamily="-1" charset="0"/>
        <a:ea typeface="ＭＳ Ｐゴシック" pitchFamily="-1" charset="-128"/>
        <a:cs typeface="ＭＳ Ｐゴシック" pitchFamily="-1" charset="-128"/>
      </a:defRPr>
    </a:lvl6pPr>
    <a:lvl7pPr marL="2743200" algn="l" defTabSz="457200" rtl="0" eaLnBrk="1" latinLnBrk="0" hangingPunct="1">
      <a:defRPr sz="2400" kern="1200">
        <a:solidFill>
          <a:schemeClr val="tx1"/>
        </a:solidFill>
        <a:latin typeface="Arial" pitchFamily="-1" charset="0"/>
        <a:ea typeface="ＭＳ Ｐゴシック" pitchFamily="-1" charset="-128"/>
        <a:cs typeface="ＭＳ Ｐゴシック" pitchFamily="-1" charset="-128"/>
      </a:defRPr>
    </a:lvl7pPr>
    <a:lvl8pPr marL="3200400" algn="l" defTabSz="457200" rtl="0" eaLnBrk="1" latinLnBrk="0" hangingPunct="1">
      <a:defRPr sz="2400" kern="1200">
        <a:solidFill>
          <a:schemeClr val="tx1"/>
        </a:solidFill>
        <a:latin typeface="Arial" pitchFamily="-1" charset="0"/>
        <a:ea typeface="ＭＳ Ｐゴシック" pitchFamily="-1" charset="-128"/>
        <a:cs typeface="ＭＳ Ｐゴシック" pitchFamily="-1" charset="-128"/>
      </a:defRPr>
    </a:lvl8pPr>
    <a:lvl9pPr marL="3657600" algn="l" defTabSz="457200" rtl="0" eaLnBrk="1" latinLnBrk="0" hangingPunct="1">
      <a:defRPr sz="2400" kern="1200">
        <a:solidFill>
          <a:schemeClr val="tx1"/>
        </a:solidFill>
        <a:latin typeface="Arial" pitchFamily="-1" charset="0"/>
        <a:ea typeface="ＭＳ Ｐゴシック" pitchFamily="-1" charset="-128"/>
        <a:cs typeface="ＭＳ Ｐゴシック" pitchFamily="-1" charset="-128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1"/>
    <p:restoredTop sz="94694"/>
  </p:normalViewPr>
  <p:slideViewPr>
    <p:cSldViewPr snapToObjects="1">
      <p:cViewPr varScale="1">
        <p:scale>
          <a:sx n="121" d="100"/>
          <a:sy n="121" d="100"/>
        </p:scale>
        <p:origin x="1904" y="1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BD63043-745C-9149-B08F-23C02A23DEFC}" type="doc">
      <dgm:prSet loTypeId="urn:microsoft.com/office/officeart/2005/8/layout/orgChart1" loCatId="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de-DE"/>
        </a:p>
      </dgm:t>
    </dgm:pt>
    <dgm:pt modelId="{6342EE46-34A5-0541-8730-6E3454C45FE4}">
      <dgm:prSet phldrT="[Text]"/>
      <dgm:spPr>
        <a:solidFill>
          <a:srgbClr val="FF0000"/>
        </a:solidFill>
      </dgm:spPr>
      <dgm:t>
        <a:bodyPr/>
        <a:lstStyle/>
        <a:p>
          <a:r>
            <a:rPr lang="de-DE"/>
            <a:t>Tiere</a:t>
          </a:r>
        </a:p>
      </dgm:t>
    </dgm:pt>
    <dgm:pt modelId="{1A43F798-66D8-F949-9632-D311A575EA73}" type="parTrans" cxnId="{E01399C6-57A4-9544-9A1B-CB49636C50F3}">
      <dgm:prSet/>
      <dgm:spPr/>
      <dgm:t>
        <a:bodyPr/>
        <a:lstStyle/>
        <a:p>
          <a:endParaRPr lang="de-DE"/>
        </a:p>
      </dgm:t>
    </dgm:pt>
    <dgm:pt modelId="{9192378A-3E55-2549-B703-A82DED25275D}" type="sibTrans" cxnId="{E01399C6-57A4-9544-9A1B-CB49636C50F3}">
      <dgm:prSet/>
      <dgm:spPr/>
      <dgm:t>
        <a:bodyPr/>
        <a:lstStyle/>
        <a:p>
          <a:endParaRPr lang="de-DE"/>
        </a:p>
      </dgm:t>
    </dgm:pt>
    <dgm:pt modelId="{806D098A-DF53-C843-A687-4D222265D8E8}">
      <dgm:prSet phldrT="[Text]"/>
      <dgm:spPr>
        <a:solidFill>
          <a:srgbClr val="00B050"/>
        </a:solidFill>
      </dgm:spPr>
      <dgm:t>
        <a:bodyPr/>
        <a:lstStyle/>
        <a:p>
          <a:r>
            <a:rPr lang="de-DE"/>
            <a:t>Fische</a:t>
          </a:r>
        </a:p>
      </dgm:t>
    </dgm:pt>
    <dgm:pt modelId="{3AA6B904-6AF7-1E49-B17E-6B04AC4B98F8}" type="parTrans" cxnId="{CD41C4B2-E34C-3B4A-B5DD-3B4FC574DBE3}">
      <dgm:prSet/>
      <dgm:spPr/>
      <dgm:t>
        <a:bodyPr/>
        <a:lstStyle/>
        <a:p>
          <a:endParaRPr lang="de-DE"/>
        </a:p>
      </dgm:t>
    </dgm:pt>
    <dgm:pt modelId="{4D143912-DA3A-A741-AF36-50F38BA9FCAB}" type="sibTrans" cxnId="{CD41C4B2-E34C-3B4A-B5DD-3B4FC574DBE3}">
      <dgm:prSet/>
      <dgm:spPr/>
      <dgm:t>
        <a:bodyPr/>
        <a:lstStyle/>
        <a:p>
          <a:endParaRPr lang="de-DE"/>
        </a:p>
      </dgm:t>
    </dgm:pt>
    <dgm:pt modelId="{39FEA7B1-B5F8-324D-A8E4-C00B8C8359DC}">
      <dgm:prSet phldrT="[Text]"/>
      <dgm:spPr>
        <a:solidFill>
          <a:srgbClr val="00B050"/>
        </a:solidFill>
      </dgm:spPr>
      <dgm:t>
        <a:bodyPr/>
        <a:lstStyle/>
        <a:p>
          <a:r>
            <a:rPr lang="de-DE"/>
            <a:t>Reptilien</a:t>
          </a:r>
        </a:p>
      </dgm:t>
    </dgm:pt>
    <dgm:pt modelId="{D2AE56F2-F993-F644-8AE0-22C6672D918B}" type="parTrans" cxnId="{9F4F9B59-EC24-F047-B50B-8A8DC0ED72F2}">
      <dgm:prSet/>
      <dgm:spPr/>
      <dgm:t>
        <a:bodyPr/>
        <a:lstStyle/>
        <a:p>
          <a:endParaRPr lang="de-DE"/>
        </a:p>
      </dgm:t>
    </dgm:pt>
    <dgm:pt modelId="{73FE3E57-345D-BB42-81FA-0BA61AA4C7BF}" type="sibTrans" cxnId="{9F4F9B59-EC24-F047-B50B-8A8DC0ED72F2}">
      <dgm:prSet/>
      <dgm:spPr/>
      <dgm:t>
        <a:bodyPr/>
        <a:lstStyle/>
        <a:p>
          <a:endParaRPr lang="de-DE"/>
        </a:p>
      </dgm:t>
    </dgm:pt>
    <dgm:pt modelId="{46BBAA16-0985-FE48-A3DA-3595B87C39E5}">
      <dgm:prSet phldrT="[Text]"/>
      <dgm:spPr/>
      <dgm:t>
        <a:bodyPr/>
        <a:lstStyle/>
        <a:p>
          <a:r>
            <a:rPr lang="de-DE"/>
            <a:t>Hunde</a:t>
          </a:r>
        </a:p>
      </dgm:t>
    </dgm:pt>
    <dgm:pt modelId="{5DC3F5B5-8CA8-0D4D-9F73-E1B0D81B9A99}" type="parTrans" cxnId="{898AF4D0-23BF-EC45-A04D-D408CF02AFC7}">
      <dgm:prSet/>
      <dgm:spPr/>
      <dgm:t>
        <a:bodyPr/>
        <a:lstStyle/>
        <a:p>
          <a:endParaRPr lang="de-DE"/>
        </a:p>
      </dgm:t>
    </dgm:pt>
    <dgm:pt modelId="{E169DD34-0344-B347-BCB3-424DA97EB738}" type="sibTrans" cxnId="{898AF4D0-23BF-EC45-A04D-D408CF02AFC7}">
      <dgm:prSet/>
      <dgm:spPr/>
      <dgm:t>
        <a:bodyPr/>
        <a:lstStyle/>
        <a:p>
          <a:endParaRPr lang="de-DE"/>
        </a:p>
      </dgm:t>
    </dgm:pt>
    <dgm:pt modelId="{37F4930C-938C-004A-AC55-A37ECB0BE394}">
      <dgm:prSet phldrT="[Text]"/>
      <dgm:spPr/>
      <dgm:t>
        <a:bodyPr/>
        <a:lstStyle/>
        <a:p>
          <a:r>
            <a:rPr lang="de-DE"/>
            <a:t>Katzen</a:t>
          </a:r>
        </a:p>
      </dgm:t>
    </dgm:pt>
    <dgm:pt modelId="{2F0D963A-0589-6941-AF45-B8A7704C9F57}" type="parTrans" cxnId="{B6429C78-13F1-7B49-9C66-509187309C70}">
      <dgm:prSet/>
      <dgm:spPr/>
      <dgm:t>
        <a:bodyPr/>
        <a:lstStyle/>
        <a:p>
          <a:endParaRPr lang="de-DE"/>
        </a:p>
      </dgm:t>
    </dgm:pt>
    <dgm:pt modelId="{E3598F84-386D-7C47-BA75-82A4E7081A28}" type="sibTrans" cxnId="{B6429C78-13F1-7B49-9C66-509187309C70}">
      <dgm:prSet/>
      <dgm:spPr/>
      <dgm:t>
        <a:bodyPr/>
        <a:lstStyle/>
        <a:p>
          <a:endParaRPr lang="de-DE"/>
        </a:p>
      </dgm:t>
    </dgm:pt>
    <dgm:pt modelId="{ABB96564-024D-2A48-9400-2B697865CCFE}">
      <dgm:prSet phldrT="[Text]"/>
      <dgm:spPr>
        <a:solidFill>
          <a:srgbClr val="00B050"/>
        </a:solidFill>
      </dgm:spPr>
      <dgm:t>
        <a:bodyPr/>
        <a:lstStyle/>
        <a:p>
          <a:r>
            <a:rPr lang="de-DE"/>
            <a:t>Säugetiere</a:t>
          </a:r>
        </a:p>
      </dgm:t>
    </dgm:pt>
    <dgm:pt modelId="{F4183C4F-B35D-4648-9CB8-392417FF9944}" type="parTrans" cxnId="{0187C8BA-FFD5-8845-B62A-075D51D00380}">
      <dgm:prSet/>
      <dgm:spPr/>
      <dgm:t>
        <a:bodyPr/>
        <a:lstStyle/>
        <a:p>
          <a:endParaRPr lang="de-DE"/>
        </a:p>
      </dgm:t>
    </dgm:pt>
    <dgm:pt modelId="{92863872-97FA-F74A-8669-E3512CF884B3}" type="sibTrans" cxnId="{0187C8BA-FFD5-8845-B62A-075D51D00380}">
      <dgm:prSet/>
      <dgm:spPr/>
      <dgm:t>
        <a:bodyPr/>
        <a:lstStyle/>
        <a:p>
          <a:endParaRPr lang="de-DE"/>
        </a:p>
      </dgm:t>
    </dgm:pt>
    <dgm:pt modelId="{85DF6E8B-461A-2A4D-9100-72755EA43DFF}">
      <dgm:prSet/>
      <dgm:spPr/>
      <dgm:t>
        <a:bodyPr/>
        <a:lstStyle/>
        <a:p>
          <a:r>
            <a:rPr lang="de-DE"/>
            <a:t>Echsen</a:t>
          </a:r>
        </a:p>
      </dgm:t>
    </dgm:pt>
    <dgm:pt modelId="{CC63DF22-36FC-3C4F-853E-FC291D37B7B0}" type="parTrans" cxnId="{D9B93BBF-23B9-4144-8D50-376E394714C3}">
      <dgm:prSet/>
      <dgm:spPr/>
      <dgm:t>
        <a:bodyPr/>
        <a:lstStyle/>
        <a:p>
          <a:endParaRPr lang="de-DE"/>
        </a:p>
      </dgm:t>
    </dgm:pt>
    <dgm:pt modelId="{1727E06A-450F-7B4C-AEC0-FE40D8B7C0AD}" type="sibTrans" cxnId="{D9B93BBF-23B9-4144-8D50-376E394714C3}">
      <dgm:prSet/>
      <dgm:spPr/>
      <dgm:t>
        <a:bodyPr/>
        <a:lstStyle/>
        <a:p>
          <a:endParaRPr lang="de-DE"/>
        </a:p>
      </dgm:t>
    </dgm:pt>
    <dgm:pt modelId="{42B00410-024C-774C-B397-942485D95804}">
      <dgm:prSet/>
      <dgm:spPr/>
      <dgm:t>
        <a:bodyPr/>
        <a:lstStyle/>
        <a:p>
          <a:r>
            <a:rPr lang="de-DE"/>
            <a:t>Schlangen</a:t>
          </a:r>
        </a:p>
      </dgm:t>
    </dgm:pt>
    <dgm:pt modelId="{2A9406CA-E54E-EB4D-BFCD-C6F3CA934CC1}" type="parTrans" cxnId="{8285EDFE-E494-2A4C-AD42-C20C16FEA99D}">
      <dgm:prSet/>
      <dgm:spPr/>
      <dgm:t>
        <a:bodyPr/>
        <a:lstStyle/>
        <a:p>
          <a:endParaRPr lang="de-DE"/>
        </a:p>
      </dgm:t>
    </dgm:pt>
    <dgm:pt modelId="{0897094A-579E-B140-AD9F-6C9940EBC65C}" type="sibTrans" cxnId="{8285EDFE-E494-2A4C-AD42-C20C16FEA99D}">
      <dgm:prSet/>
      <dgm:spPr/>
      <dgm:t>
        <a:bodyPr/>
        <a:lstStyle/>
        <a:p>
          <a:endParaRPr lang="de-DE"/>
        </a:p>
      </dgm:t>
    </dgm:pt>
    <dgm:pt modelId="{C2797145-CE3A-6D4C-B370-02570BD94D4C}">
      <dgm:prSet/>
      <dgm:spPr>
        <a:solidFill>
          <a:schemeClr val="accent6">
            <a:lumMod val="75000"/>
          </a:schemeClr>
        </a:solidFill>
      </dgm:spPr>
      <dgm:t>
        <a:bodyPr/>
        <a:lstStyle/>
        <a:p>
          <a:r>
            <a:rPr lang="de-DE"/>
            <a:t>Doggen</a:t>
          </a:r>
        </a:p>
      </dgm:t>
    </dgm:pt>
    <dgm:pt modelId="{4A33CC4E-1677-A349-957B-4AFA11ED86EA}" type="parTrans" cxnId="{ECECE966-3C51-6441-933E-7FC64A9F1B35}">
      <dgm:prSet/>
      <dgm:spPr/>
      <dgm:t>
        <a:bodyPr/>
        <a:lstStyle/>
        <a:p>
          <a:endParaRPr lang="de-DE"/>
        </a:p>
      </dgm:t>
    </dgm:pt>
    <dgm:pt modelId="{A2909029-D458-E34A-B4DA-74B3562BD8E2}" type="sibTrans" cxnId="{ECECE966-3C51-6441-933E-7FC64A9F1B35}">
      <dgm:prSet/>
      <dgm:spPr/>
      <dgm:t>
        <a:bodyPr/>
        <a:lstStyle/>
        <a:p>
          <a:endParaRPr lang="de-DE"/>
        </a:p>
      </dgm:t>
    </dgm:pt>
    <dgm:pt modelId="{20E7DA92-8D0A-3B42-8D82-45D371F24C3A}">
      <dgm:prSet/>
      <dgm:spPr>
        <a:solidFill>
          <a:schemeClr val="accent6">
            <a:lumMod val="75000"/>
          </a:schemeClr>
        </a:solidFill>
      </dgm:spPr>
      <dgm:t>
        <a:bodyPr/>
        <a:lstStyle/>
        <a:p>
          <a:r>
            <a:rPr lang="de-DE"/>
            <a:t>Möpse</a:t>
          </a:r>
        </a:p>
      </dgm:t>
    </dgm:pt>
    <dgm:pt modelId="{C25F1F5E-CC07-7E44-A9F0-91F79A4C3407}" type="parTrans" cxnId="{A78473FF-2C57-494A-B050-99E0B7204776}">
      <dgm:prSet/>
      <dgm:spPr/>
      <dgm:t>
        <a:bodyPr/>
        <a:lstStyle/>
        <a:p>
          <a:endParaRPr lang="de-DE"/>
        </a:p>
      </dgm:t>
    </dgm:pt>
    <dgm:pt modelId="{2092D9A1-15C8-4647-A46F-D4488867B5E2}" type="sibTrans" cxnId="{A78473FF-2C57-494A-B050-99E0B7204776}">
      <dgm:prSet/>
      <dgm:spPr/>
      <dgm:t>
        <a:bodyPr/>
        <a:lstStyle/>
        <a:p>
          <a:endParaRPr lang="de-DE"/>
        </a:p>
      </dgm:t>
    </dgm:pt>
    <dgm:pt modelId="{1F96B43C-D8FD-3447-8FE4-301936FF749F}">
      <dgm:prSet/>
      <dgm:spPr>
        <a:solidFill>
          <a:schemeClr val="accent6">
            <a:lumMod val="75000"/>
          </a:schemeClr>
        </a:solidFill>
      </dgm:spPr>
      <dgm:t>
        <a:bodyPr/>
        <a:lstStyle/>
        <a:p>
          <a:r>
            <a:rPr lang="de-DE"/>
            <a:t>Dackel</a:t>
          </a:r>
        </a:p>
      </dgm:t>
    </dgm:pt>
    <dgm:pt modelId="{4B11DBCB-6840-0F4C-A66C-8D8C8CEC6D3C}" type="parTrans" cxnId="{1168EF69-1836-1240-9C47-8920CEC90898}">
      <dgm:prSet/>
      <dgm:spPr/>
      <dgm:t>
        <a:bodyPr/>
        <a:lstStyle/>
        <a:p>
          <a:endParaRPr lang="de-DE"/>
        </a:p>
      </dgm:t>
    </dgm:pt>
    <dgm:pt modelId="{CA4A7D9B-2B74-954D-A649-DA1F306400B2}" type="sibTrans" cxnId="{1168EF69-1836-1240-9C47-8920CEC90898}">
      <dgm:prSet/>
      <dgm:spPr/>
      <dgm:t>
        <a:bodyPr/>
        <a:lstStyle/>
        <a:p>
          <a:endParaRPr lang="de-DE"/>
        </a:p>
      </dgm:t>
    </dgm:pt>
    <dgm:pt modelId="{54419924-4A7F-604D-97F3-24F4686904AA}">
      <dgm:prSet/>
      <dgm:spPr>
        <a:solidFill>
          <a:schemeClr val="bg1"/>
        </a:solidFill>
      </dgm:spPr>
      <dgm:t>
        <a:bodyPr/>
        <a:lstStyle/>
        <a:p>
          <a:r>
            <a:rPr lang="de-DE"/>
            <a:t>etc ...</a:t>
          </a:r>
        </a:p>
      </dgm:t>
    </dgm:pt>
    <dgm:pt modelId="{6331B651-E7DA-5649-9861-67184052EABE}" type="sibTrans" cxnId="{7C99EB21-A241-9F49-87BA-2B93196966D5}">
      <dgm:prSet/>
      <dgm:spPr/>
      <dgm:t>
        <a:bodyPr/>
        <a:lstStyle/>
        <a:p>
          <a:endParaRPr lang="de-DE"/>
        </a:p>
      </dgm:t>
    </dgm:pt>
    <dgm:pt modelId="{429A9BE3-B26F-9E4D-AB8D-FA2D3D1C447D}" type="parTrans" cxnId="{7C99EB21-A241-9F49-87BA-2B93196966D5}">
      <dgm:prSet/>
      <dgm:spPr>
        <a:ln>
          <a:solidFill>
            <a:schemeClr val="bg1"/>
          </a:solidFill>
        </a:ln>
      </dgm:spPr>
      <dgm:t>
        <a:bodyPr/>
        <a:lstStyle/>
        <a:p>
          <a:endParaRPr lang="de-DE"/>
        </a:p>
      </dgm:t>
    </dgm:pt>
    <dgm:pt modelId="{9CFFBAB1-E5D5-1143-8309-C2BF9A25FF22}">
      <dgm:prSet/>
      <dgm:spPr>
        <a:solidFill>
          <a:schemeClr val="bg1"/>
        </a:solidFill>
      </dgm:spPr>
      <dgm:t>
        <a:bodyPr/>
        <a:lstStyle/>
        <a:p>
          <a:endParaRPr lang="de-DE"/>
        </a:p>
      </dgm:t>
    </dgm:pt>
    <dgm:pt modelId="{432BAA64-20B8-E54B-9AD3-F2A6E1EF4485}" type="parTrans" cxnId="{FCD6F0BA-6750-8642-AA51-F09627FFE9D0}">
      <dgm:prSet/>
      <dgm:spPr>
        <a:ln>
          <a:solidFill>
            <a:schemeClr val="bg1"/>
          </a:solidFill>
        </a:ln>
      </dgm:spPr>
      <dgm:t>
        <a:bodyPr/>
        <a:lstStyle/>
        <a:p>
          <a:endParaRPr lang="de-DE"/>
        </a:p>
      </dgm:t>
    </dgm:pt>
    <dgm:pt modelId="{574C3684-CF46-7048-8A1D-229D80AF81FE}" type="sibTrans" cxnId="{FCD6F0BA-6750-8642-AA51-F09627FFE9D0}">
      <dgm:prSet/>
      <dgm:spPr/>
      <dgm:t>
        <a:bodyPr/>
        <a:lstStyle/>
        <a:p>
          <a:endParaRPr lang="de-DE"/>
        </a:p>
      </dgm:t>
    </dgm:pt>
    <dgm:pt modelId="{4A14C821-AE6A-BD4E-B664-7B0C2820F283}" type="pres">
      <dgm:prSet presAssocID="{7BD63043-745C-9149-B08F-23C02A23DEFC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4B113C23-F54C-1340-AD56-FA6DF14C79B5}" type="pres">
      <dgm:prSet presAssocID="{6342EE46-34A5-0541-8730-6E3454C45FE4}" presName="hierRoot1" presStyleCnt="0">
        <dgm:presLayoutVars>
          <dgm:hierBranch val="init"/>
        </dgm:presLayoutVars>
      </dgm:prSet>
      <dgm:spPr/>
    </dgm:pt>
    <dgm:pt modelId="{06C1B1E8-1979-114E-BA0F-7DB63261C511}" type="pres">
      <dgm:prSet presAssocID="{6342EE46-34A5-0541-8730-6E3454C45FE4}" presName="rootComposite1" presStyleCnt="0"/>
      <dgm:spPr/>
    </dgm:pt>
    <dgm:pt modelId="{47807D9A-4E9C-0741-A5C5-BDF5A1015CC2}" type="pres">
      <dgm:prSet presAssocID="{6342EE46-34A5-0541-8730-6E3454C45FE4}" presName="rootText1" presStyleLbl="node0" presStyleIdx="0" presStyleCnt="1">
        <dgm:presLayoutVars>
          <dgm:chPref val="3"/>
        </dgm:presLayoutVars>
      </dgm:prSet>
      <dgm:spPr/>
    </dgm:pt>
    <dgm:pt modelId="{7E07DD69-36B3-B94C-ACCC-20EB5A3FCFBA}" type="pres">
      <dgm:prSet presAssocID="{6342EE46-34A5-0541-8730-6E3454C45FE4}" presName="rootConnector1" presStyleLbl="node1" presStyleIdx="0" presStyleCnt="0"/>
      <dgm:spPr/>
    </dgm:pt>
    <dgm:pt modelId="{68247E03-B424-104B-BFE6-28C3A140EB07}" type="pres">
      <dgm:prSet presAssocID="{6342EE46-34A5-0541-8730-6E3454C45FE4}" presName="hierChild2" presStyleCnt="0"/>
      <dgm:spPr/>
    </dgm:pt>
    <dgm:pt modelId="{BB86770D-5467-E54C-98D2-F77C8CE1B25C}" type="pres">
      <dgm:prSet presAssocID="{F4183C4F-B35D-4648-9CB8-392417FF9944}" presName="Name37" presStyleLbl="parChTrans1D2" presStyleIdx="0" presStyleCnt="3"/>
      <dgm:spPr/>
    </dgm:pt>
    <dgm:pt modelId="{B0E6F0D2-31B6-B343-8ADB-B1FD79BE38C8}" type="pres">
      <dgm:prSet presAssocID="{ABB96564-024D-2A48-9400-2B697865CCFE}" presName="hierRoot2" presStyleCnt="0">
        <dgm:presLayoutVars>
          <dgm:hierBranch val="init"/>
        </dgm:presLayoutVars>
      </dgm:prSet>
      <dgm:spPr/>
    </dgm:pt>
    <dgm:pt modelId="{88045EA1-D8C3-0B4F-B127-16430210A8D2}" type="pres">
      <dgm:prSet presAssocID="{ABB96564-024D-2A48-9400-2B697865CCFE}" presName="rootComposite" presStyleCnt="0"/>
      <dgm:spPr/>
    </dgm:pt>
    <dgm:pt modelId="{3BBED923-A5E7-D546-8150-795862B6363A}" type="pres">
      <dgm:prSet presAssocID="{ABB96564-024D-2A48-9400-2B697865CCFE}" presName="rootText" presStyleLbl="node2" presStyleIdx="0" presStyleCnt="3">
        <dgm:presLayoutVars>
          <dgm:chPref val="3"/>
        </dgm:presLayoutVars>
      </dgm:prSet>
      <dgm:spPr/>
    </dgm:pt>
    <dgm:pt modelId="{F16B4444-6F12-0543-8D60-7B2CDB49C704}" type="pres">
      <dgm:prSet presAssocID="{ABB96564-024D-2A48-9400-2B697865CCFE}" presName="rootConnector" presStyleLbl="node2" presStyleIdx="0" presStyleCnt="3"/>
      <dgm:spPr/>
    </dgm:pt>
    <dgm:pt modelId="{10409EA9-03D4-0142-B6A2-442646DEFB52}" type="pres">
      <dgm:prSet presAssocID="{ABB96564-024D-2A48-9400-2B697865CCFE}" presName="hierChild4" presStyleCnt="0"/>
      <dgm:spPr/>
    </dgm:pt>
    <dgm:pt modelId="{307E6BD9-9E5A-0046-A4A1-A7B5B199D5F7}" type="pres">
      <dgm:prSet presAssocID="{5DC3F5B5-8CA8-0D4D-9F73-E1B0D81B9A99}" presName="Name37" presStyleLbl="parChTrans1D3" presStyleIdx="0" presStyleCnt="4"/>
      <dgm:spPr/>
    </dgm:pt>
    <dgm:pt modelId="{5384AA72-A54C-1144-B217-E9510E5B50F1}" type="pres">
      <dgm:prSet presAssocID="{46BBAA16-0985-FE48-A3DA-3595B87C39E5}" presName="hierRoot2" presStyleCnt="0">
        <dgm:presLayoutVars>
          <dgm:hierBranch val="init"/>
        </dgm:presLayoutVars>
      </dgm:prSet>
      <dgm:spPr/>
    </dgm:pt>
    <dgm:pt modelId="{0D0F4D8F-F043-1546-8271-EC4331FB7180}" type="pres">
      <dgm:prSet presAssocID="{46BBAA16-0985-FE48-A3DA-3595B87C39E5}" presName="rootComposite" presStyleCnt="0"/>
      <dgm:spPr/>
    </dgm:pt>
    <dgm:pt modelId="{330E7AEC-C433-2E47-B8EB-D980C9D1B29F}" type="pres">
      <dgm:prSet presAssocID="{46BBAA16-0985-FE48-A3DA-3595B87C39E5}" presName="rootText" presStyleLbl="node3" presStyleIdx="0" presStyleCnt="4">
        <dgm:presLayoutVars>
          <dgm:chPref val="3"/>
        </dgm:presLayoutVars>
      </dgm:prSet>
      <dgm:spPr/>
    </dgm:pt>
    <dgm:pt modelId="{797DDA31-60B1-8B4F-8E79-24D259ED5785}" type="pres">
      <dgm:prSet presAssocID="{46BBAA16-0985-FE48-A3DA-3595B87C39E5}" presName="rootConnector" presStyleLbl="node3" presStyleIdx="0" presStyleCnt="4"/>
      <dgm:spPr/>
    </dgm:pt>
    <dgm:pt modelId="{7AB23071-71A3-B94A-B36F-9CDA07D8C791}" type="pres">
      <dgm:prSet presAssocID="{46BBAA16-0985-FE48-A3DA-3595B87C39E5}" presName="hierChild4" presStyleCnt="0"/>
      <dgm:spPr/>
    </dgm:pt>
    <dgm:pt modelId="{165AA3F3-1405-004B-8EB7-50C020F01978}" type="pres">
      <dgm:prSet presAssocID="{4A33CC4E-1677-A349-957B-4AFA11ED86EA}" presName="Name37" presStyleLbl="parChTrans1D4" presStyleIdx="0" presStyleCnt="5"/>
      <dgm:spPr/>
    </dgm:pt>
    <dgm:pt modelId="{19BCC558-DB31-C04D-B09A-3A23E5A3E397}" type="pres">
      <dgm:prSet presAssocID="{C2797145-CE3A-6D4C-B370-02570BD94D4C}" presName="hierRoot2" presStyleCnt="0">
        <dgm:presLayoutVars>
          <dgm:hierBranch val="init"/>
        </dgm:presLayoutVars>
      </dgm:prSet>
      <dgm:spPr/>
    </dgm:pt>
    <dgm:pt modelId="{227B5CD5-5FA5-B247-A3D8-C7F1FC74682D}" type="pres">
      <dgm:prSet presAssocID="{C2797145-CE3A-6D4C-B370-02570BD94D4C}" presName="rootComposite" presStyleCnt="0"/>
      <dgm:spPr/>
    </dgm:pt>
    <dgm:pt modelId="{244D7804-18D9-ED47-A243-B201D6675A4B}" type="pres">
      <dgm:prSet presAssocID="{C2797145-CE3A-6D4C-B370-02570BD94D4C}" presName="rootText" presStyleLbl="node4" presStyleIdx="0" presStyleCnt="5">
        <dgm:presLayoutVars>
          <dgm:chPref val="3"/>
        </dgm:presLayoutVars>
      </dgm:prSet>
      <dgm:spPr/>
    </dgm:pt>
    <dgm:pt modelId="{958EC229-164C-B541-8CEC-193AE49F9A69}" type="pres">
      <dgm:prSet presAssocID="{C2797145-CE3A-6D4C-B370-02570BD94D4C}" presName="rootConnector" presStyleLbl="node4" presStyleIdx="0" presStyleCnt="5"/>
      <dgm:spPr/>
    </dgm:pt>
    <dgm:pt modelId="{895BA596-3E2A-0E4F-8F1B-3765A2D07D5B}" type="pres">
      <dgm:prSet presAssocID="{C2797145-CE3A-6D4C-B370-02570BD94D4C}" presName="hierChild4" presStyleCnt="0"/>
      <dgm:spPr/>
    </dgm:pt>
    <dgm:pt modelId="{6058CA62-FB5A-9B4C-83E8-3AEFA1674721}" type="pres">
      <dgm:prSet presAssocID="{432BAA64-20B8-E54B-9AD3-F2A6E1EF4485}" presName="Name37" presStyleLbl="parChTrans1D4" presStyleIdx="1" presStyleCnt="5"/>
      <dgm:spPr/>
    </dgm:pt>
    <dgm:pt modelId="{B34648F8-F3E5-B84E-91AB-17EB1DD7A964}" type="pres">
      <dgm:prSet presAssocID="{9CFFBAB1-E5D5-1143-8309-C2BF9A25FF22}" presName="hierRoot2" presStyleCnt="0">
        <dgm:presLayoutVars>
          <dgm:hierBranch val="init"/>
        </dgm:presLayoutVars>
      </dgm:prSet>
      <dgm:spPr/>
    </dgm:pt>
    <dgm:pt modelId="{CC04C0F1-1C4A-0643-8617-C0C18DE0CA7C}" type="pres">
      <dgm:prSet presAssocID="{9CFFBAB1-E5D5-1143-8309-C2BF9A25FF22}" presName="rootComposite" presStyleCnt="0"/>
      <dgm:spPr/>
    </dgm:pt>
    <dgm:pt modelId="{53B2B0F8-E183-9F4D-8B59-55E2139D9F5B}" type="pres">
      <dgm:prSet presAssocID="{9CFFBAB1-E5D5-1143-8309-C2BF9A25FF22}" presName="rootText" presStyleLbl="node4" presStyleIdx="1" presStyleCnt="5">
        <dgm:presLayoutVars>
          <dgm:chPref val="3"/>
        </dgm:presLayoutVars>
      </dgm:prSet>
      <dgm:spPr/>
    </dgm:pt>
    <dgm:pt modelId="{B4C98DDA-E8FD-104C-AE7B-0AE1450F7BAD}" type="pres">
      <dgm:prSet presAssocID="{9CFFBAB1-E5D5-1143-8309-C2BF9A25FF22}" presName="rootConnector" presStyleLbl="node4" presStyleIdx="1" presStyleCnt="5"/>
      <dgm:spPr/>
    </dgm:pt>
    <dgm:pt modelId="{A5706C22-CCF0-BF4F-94B7-90F34A2CD757}" type="pres">
      <dgm:prSet presAssocID="{9CFFBAB1-E5D5-1143-8309-C2BF9A25FF22}" presName="hierChild4" presStyleCnt="0"/>
      <dgm:spPr/>
    </dgm:pt>
    <dgm:pt modelId="{C71639A3-A1A3-E346-965C-0129ED343A30}" type="pres">
      <dgm:prSet presAssocID="{9CFFBAB1-E5D5-1143-8309-C2BF9A25FF22}" presName="hierChild5" presStyleCnt="0"/>
      <dgm:spPr/>
    </dgm:pt>
    <dgm:pt modelId="{145AD8EE-6946-8A46-8069-7293CB94F7D8}" type="pres">
      <dgm:prSet presAssocID="{C2797145-CE3A-6D4C-B370-02570BD94D4C}" presName="hierChild5" presStyleCnt="0"/>
      <dgm:spPr/>
    </dgm:pt>
    <dgm:pt modelId="{DC02BF23-2C1F-6E4D-B52F-BB933E67CDF2}" type="pres">
      <dgm:prSet presAssocID="{C25F1F5E-CC07-7E44-A9F0-91F79A4C3407}" presName="Name37" presStyleLbl="parChTrans1D4" presStyleIdx="2" presStyleCnt="5"/>
      <dgm:spPr/>
    </dgm:pt>
    <dgm:pt modelId="{731EEBFA-D962-4B48-B9BE-A824B58507CB}" type="pres">
      <dgm:prSet presAssocID="{20E7DA92-8D0A-3B42-8D82-45D371F24C3A}" presName="hierRoot2" presStyleCnt="0">
        <dgm:presLayoutVars>
          <dgm:hierBranch val="init"/>
        </dgm:presLayoutVars>
      </dgm:prSet>
      <dgm:spPr/>
    </dgm:pt>
    <dgm:pt modelId="{7257F3B2-CC11-B347-AFA7-37720FBBD039}" type="pres">
      <dgm:prSet presAssocID="{20E7DA92-8D0A-3B42-8D82-45D371F24C3A}" presName="rootComposite" presStyleCnt="0"/>
      <dgm:spPr/>
    </dgm:pt>
    <dgm:pt modelId="{42B29E68-BFE0-8A45-817E-A4FC1E0CF70B}" type="pres">
      <dgm:prSet presAssocID="{20E7DA92-8D0A-3B42-8D82-45D371F24C3A}" presName="rootText" presStyleLbl="node4" presStyleIdx="2" presStyleCnt="5">
        <dgm:presLayoutVars>
          <dgm:chPref val="3"/>
        </dgm:presLayoutVars>
      </dgm:prSet>
      <dgm:spPr/>
    </dgm:pt>
    <dgm:pt modelId="{9ECABAA3-A7D2-A145-BFAE-0121D200D5A5}" type="pres">
      <dgm:prSet presAssocID="{20E7DA92-8D0A-3B42-8D82-45D371F24C3A}" presName="rootConnector" presStyleLbl="node4" presStyleIdx="2" presStyleCnt="5"/>
      <dgm:spPr/>
    </dgm:pt>
    <dgm:pt modelId="{6A3F033D-1475-DC4C-8326-3CEAFEB3BF74}" type="pres">
      <dgm:prSet presAssocID="{20E7DA92-8D0A-3B42-8D82-45D371F24C3A}" presName="hierChild4" presStyleCnt="0"/>
      <dgm:spPr/>
    </dgm:pt>
    <dgm:pt modelId="{CF8D6EA4-9562-1D4D-B266-2A68F817F86C}" type="pres">
      <dgm:prSet presAssocID="{20E7DA92-8D0A-3B42-8D82-45D371F24C3A}" presName="hierChild5" presStyleCnt="0"/>
      <dgm:spPr/>
    </dgm:pt>
    <dgm:pt modelId="{F1AD87FD-4D65-0144-8CCD-1CC884C45427}" type="pres">
      <dgm:prSet presAssocID="{4B11DBCB-6840-0F4C-A66C-8D8C8CEC6D3C}" presName="Name37" presStyleLbl="parChTrans1D4" presStyleIdx="3" presStyleCnt="5"/>
      <dgm:spPr/>
    </dgm:pt>
    <dgm:pt modelId="{8A2EE773-D9EF-BA44-A0B9-76910B5BAA89}" type="pres">
      <dgm:prSet presAssocID="{1F96B43C-D8FD-3447-8FE4-301936FF749F}" presName="hierRoot2" presStyleCnt="0">
        <dgm:presLayoutVars>
          <dgm:hierBranch val="init"/>
        </dgm:presLayoutVars>
      </dgm:prSet>
      <dgm:spPr/>
    </dgm:pt>
    <dgm:pt modelId="{D6DFF686-2016-F642-ABA0-753791D80D80}" type="pres">
      <dgm:prSet presAssocID="{1F96B43C-D8FD-3447-8FE4-301936FF749F}" presName="rootComposite" presStyleCnt="0"/>
      <dgm:spPr/>
    </dgm:pt>
    <dgm:pt modelId="{C5B9964D-EF2C-B84F-B410-15D374B49178}" type="pres">
      <dgm:prSet presAssocID="{1F96B43C-D8FD-3447-8FE4-301936FF749F}" presName="rootText" presStyleLbl="node4" presStyleIdx="3" presStyleCnt="5">
        <dgm:presLayoutVars>
          <dgm:chPref val="3"/>
        </dgm:presLayoutVars>
      </dgm:prSet>
      <dgm:spPr/>
    </dgm:pt>
    <dgm:pt modelId="{160A6286-2F19-BE4A-A2D0-35BA33748EA6}" type="pres">
      <dgm:prSet presAssocID="{1F96B43C-D8FD-3447-8FE4-301936FF749F}" presName="rootConnector" presStyleLbl="node4" presStyleIdx="3" presStyleCnt="5"/>
      <dgm:spPr/>
    </dgm:pt>
    <dgm:pt modelId="{B213E8F3-7BF1-544A-8EF1-4D90BE36AD9D}" type="pres">
      <dgm:prSet presAssocID="{1F96B43C-D8FD-3447-8FE4-301936FF749F}" presName="hierChild4" presStyleCnt="0"/>
      <dgm:spPr/>
    </dgm:pt>
    <dgm:pt modelId="{F7C08176-DA43-D842-B0B2-A50D6EF9B423}" type="pres">
      <dgm:prSet presAssocID="{1F96B43C-D8FD-3447-8FE4-301936FF749F}" presName="hierChild5" presStyleCnt="0"/>
      <dgm:spPr/>
    </dgm:pt>
    <dgm:pt modelId="{AC33DEE1-AF4B-5A46-9165-F380FC084521}" type="pres">
      <dgm:prSet presAssocID="{46BBAA16-0985-FE48-A3DA-3595B87C39E5}" presName="hierChild5" presStyleCnt="0"/>
      <dgm:spPr/>
    </dgm:pt>
    <dgm:pt modelId="{C5E04CC4-89F8-BB44-BCEA-51FCF35F7D48}" type="pres">
      <dgm:prSet presAssocID="{2F0D963A-0589-6941-AF45-B8A7704C9F57}" presName="Name37" presStyleLbl="parChTrans1D3" presStyleIdx="1" presStyleCnt="4"/>
      <dgm:spPr/>
    </dgm:pt>
    <dgm:pt modelId="{87F6C55D-E758-FA46-8797-11DF967ADA62}" type="pres">
      <dgm:prSet presAssocID="{37F4930C-938C-004A-AC55-A37ECB0BE394}" presName="hierRoot2" presStyleCnt="0">
        <dgm:presLayoutVars>
          <dgm:hierBranch val="init"/>
        </dgm:presLayoutVars>
      </dgm:prSet>
      <dgm:spPr/>
    </dgm:pt>
    <dgm:pt modelId="{BA4785B5-BB2B-3643-A928-A58AED3CF23C}" type="pres">
      <dgm:prSet presAssocID="{37F4930C-938C-004A-AC55-A37ECB0BE394}" presName="rootComposite" presStyleCnt="0"/>
      <dgm:spPr/>
    </dgm:pt>
    <dgm:pt modelId="{37F6CDF7-0A3A-644C-BF76-888B790E60F8}" type="pres">
      <dgm:prSet presAssocID="{37F4930C-938C-004A-AC55-A37ECB0BE394}" presName="rootText" presStyleLbl="node3" presStyleIdx="1" presStyleCnt="4">
        <dgm:presLayoutVars>
          <dgm:chPref val="3"/>
        </dgm:presLayoutVars>
      </dgm:prSet>
      <dgm:spPr/>
    </dgm:pt>
    <dgm:pt modelId="{A63B717A-E946-A346-B479-E67DEB351408}" type="pres">
      <dgm:prSet presAssocID="{37F4930C-938C-004A-AC55-A37ECB0BE394}" presName="rootConnector" presStyleLbl="node3" presStyleIdx="1" presStyleCnt="4"/>
      <dgm:spPr/>
    </dgm:pt>
    <dgm:pt modelId="{1BCD495A-9616-084A-9730-5A767A06586F}" type="pres">
      <dgm:prSet presAssocID="{37F4930C-938C-004A-AC55-A37ECB0BE394}" presName="hierChild4" presStyleCnt="0"/>
      <dgm:spPr/>
    </dgm:pt>
    <dgm:pt modelId="{A58BFA39-4B20-2B4D-98D3-51209AB4CC1B}" type="pres">
      <dgm:prSet presAssocID="{37F4930C-938C-004A-AC55-A37ECB0BE394}" presName="hierChild5" presStyleCnt="0"/>
      <dgm:spPr/>
    </dgm:pt>
    <dgm:pt modelId="{C7E3535D-2128-334E-B6AD-1742710F367E}" type="pres">
      <dgm:prSet presAssocID="{ABB96564-024D-2A48-9400-2B697865CCFE}" presName="hierChild5" presStyleCnt="0"/>
      <dgm:spPr/>
    </dgm:pt>
    <dgm:pt modelId="{F35E8169-A9B9-F643-B48B-B6D21AD6FA3D}" type="pres">
      <dgm:prSet presAssocID="{3AA6B904-6AF7-1E49-B17E-6B04AC4B98F8}" presName="Name37" presStyleLbl="parChTrans1D2" presStyleIdx="1" presStyleCnt="3"/>
      <dgm:spPr/>
    </dgm:pt>
    <dgm:pt modelId="{01541A44-3AB6-9245-A7B3-01247B42E29B}" type="pres">
      <dgm:prSet presAssocID="{806D098A-DF53-C843-A687-4D222265D8E8}" presName="hierRoot2" presStyleCnt="0">
        <dgm:presLayoutVars>
          <dgm:hierBranch val="init"/>
        </dgm:presLayoutVars>
      </dgm:prSet>
      <dgm:spPr/>
    </dgm:pt>
    <dgm:pt modelId="{A2AE0606-C3BF-0D4E-9BB8-2A664A4A8CB6}" type="pres">
      <dgm:prSet presAssocID="{806D098A-DF53-C843-A687-4D222265D8E8}" presName="rootComposite" presStyleCnt="0"/>
      <dgm:spPr/>
    </dgm:pt>
    <dgm:pt modelId="{1C2E90C1-8B3C-5D47-9C8B-028A72755764}" type="pres">
      <dgm:prSet presAssocID="{806D098A-DF53-C843-A687-4D222265D8E8}" presName="rootText" presStyleLbl="node2" presStyleIdx="1" presStyleCnt="3">
        <dgm:presLayoutVars>
          <dgm:chPref val="3"/>
        </dgm:presLayoutVars>
      </dgm:prSet>
      <dgm:spPr/>
    </dgm:pt>
    <dgm:pt modelId="{8A816E1A-0CF5-EA4D-99E2-B1F81DE34567}" type="pres">
      <dgm:prSet presAssocID="{806D098A-DF53-C843-A687-4D222265D8E8}" presName="rootConnector" presStyleLbl="node2" presStyleIdx="1" presStyleCnt="3"/>
      <dgm:spPr/>
    </dgm:pt>
    <dgm:pt modelId="{99319BDF-C7EB-9D44-9C6B-361F261BC6CE}" type="pres">
      <dgm:prSet presAssocID="{806D098A-DF53-C843-A687-4D222265D8E8}" presName="hierChild4" presStyleCnt="0"/>
      <dgm:spPr/>
    </dgm:pt>
    <dgm:pt modelId="{2C5E661F-ECC6-644F-B075-4FB5EE17930E}" type="pres">
      <dgm:prSet presAssocID="{806D098A-DF53-C843-A687-4D222265D8E8}" presName="hierChild5" presStyleCnt="0"/>
      <dgm:spPr/>
    </dgm:pt>
    <dgm:pt modelId="{6AF4B923-A0DC-2744-9244-7CEFBA078110}" type="pres">
      <dgm:prSet presAssocID="{D2AE56F2-F993-F644-8AE0-22C6672D918B}" presName="Name37" presStyleLbl="parChTrans1D2" presStyleIdx="2" presStyleCnt="3"/>
      <dgm:spPr/>
    </dgm:pt>
    <dgm:pt modelId="{E4DFE7C6-5A81-1240-8BB9-B886CE5B2717}" type="pres">
      <dgm:prSet presAssocID="{39FEA7B1-B5F8-324D-A8E4-C00B8C8359DC}" presName="hierRoot2" presStyleCnt="0">
        <dgm:presLayoutVars>
          <dgm:hierBranch val="init"/>
        </dgm:presLayoutVars>
      </dgm:prSet>
      <dgm:spPr/>
    </dgm:pt>
    <dgm:pt modelId="{F0F9906B-601B-774F-9888-7C39DC4A7350}" type="pres">
      <dgm:prSet presAssocID="{39FEA7B1-B5F8-324D-A8E4-C00B8C8359DC}" presName="rootComposite" presStyleCnt="0"/>
      <dgm:spPr/>
    </dgm:pt>
    <dgm:pt modelId="{EC443692-4E93-0F42-8B75-7F4794579DB6}" type="pres">
      <dgm:prSet presAssocID="{39FEA7B1-B5F8-324D-A8E4-C00B8C8359DC}" presName="rootText" presStyleLbl="node2" presStyleIdx="2" presStyleCnt="3">
        <dgm:presLayoutVars>
          <dgm:chPref val="3"/>
        </dgm:presLayoutVars>
      </dgm:prSet>
      <dgm:spPr/>
    </dgm:pt>
    <dgm:pt modelId="{38FC8057-0D68-FD41-8434-E7AA1B4C9490}" type="pres">
      <dgm:prSet presAssocID="{39FEA7B1-B5F8-324D-A8E4-C00B8C8359DC}" presName="rootConnector" presStyleLbl="node2" presStyleIdx="2" presStyleCnt="3"/>
      <dgm:spPr/>
    </dgm:pt>
    <dgm:pt modelId="{C2474EBC-521A-4341-A836-B4821309AE3B}" type="pres">
      <dgm:prSet presAssocID="{39FEA7B1-B5F8-324D-A8E4-C00B8C8359DC}" presName="hierChild4" presStyleCnt="0"/>
      <dgm:spPr/>
    </dgm:pt>
    <dgm:pt modelId="{EB552703-DA4B-3B48-8F9B-358896BA473A}" type="pres">
      <dgm:prSet presAssocID="{CC63DF22-36FC-3C4F-853E-FC291D37B7B0}" presName="Name37" presStyleLbl="parChTrans1D3" presStyleIdx="2" presStyleCnt="4"/>
      <dgm:spPr/>
    </dgm:pt>
    <dgm:pt modelId="{A48C55CA-A747-D448-8232-442FAE2D7EBB}" type="pres">
      <dgm:prSet presAssocID="{85DF6E8B-461A-2A4D-9100-72755EA43DFF}" presName="hierRoot2" presStyleCnt="0">
        <dgm:presLayoutVars>
          <dgm:hierBranch val="init"/>
        </dgm:presLayoutVars>
      </dgm:prSet>
      <dgm:spPr/>
    </dgm:pt>
    <dgm:pt modelId="{F4DA59DF-9AE8-7E4A-B11B-6426E14F4876}" type="pres">
      <dgm:prSet presAssocID="{85DF6E8B-461A-2A4D-9100-72755EA43DFF}" presName="rootComposite" presStyleCnt="0"/>
      <dgm:spPr/>
    </dgm:pt>
    <dgm:pt modelId="{A8EAF70C-4BB4-854D-A4F9-192E0C86FBB6}" type="pres">
      <dgm:prSet presAssocID="{85DF6E8B-461A-2A4D-9100-72755EA43DFF}" presName="rootText" presStyleLbl="node3" presStyleIdx="2" presStyleCnt="4">
        <dgm:presLayoutVars>
          <dgm:chPref val="3"/>
        </dgm:presLayoutVars>
      </dgm:prSet>
      <dgm:spPr/>
    </dgm:pt>
    <dgm:pt modelId="{2D66A988-38AA-294D-9E72-748FE812D8AA}" type="pres">
      <dgm:prSet presAssocID="{85DF6E8B-461A-2A4D-9100-72755EA43DFF}" presName="rootConnector" presStyleLbl="node3" presStyleIdx="2" presStyleCnt="4"/>
      <dgm:spPr/>
    </dgm:pt>
    <dgm:pt modelId="{6E0A9912-F075-0244-BCFE-2BEBC1ED9376}" type="pres">
      <dgm:prSet presAssocID="{85DF6E8B-461A-2A4D-9100-72755EA43DFF}" presName="hierChild4" presStyleCnt="0"/>
      <dgm:spPr/>
    </dgm:pt>
    <dgm:pt modelId="{60548042-2095-2645-A309-35513B19706C}" type="pres">
      <dgm:prSet presAssocID="{429A9BE3-B26F-9E4D-AB8D-FA2D3D1C447D}" presName="Name37" presStyleLbl="parChTrans1D4" presStyleIdx="4" presStyleCnt="5"/>
      <dgm:spPr/>
    </dgm:pt>
    <dgm:pt modelId="{3D206A99-7E70-834D-80D9-70E848001180}" type="pres">
      <dgm:prSet presAssocID="{54419924-4A7F-604D-97F3-24F4686904AA}" presName="hierRoot2" presStyleCnt="0">
        <dgm:presLayoutVars>
          <dgm:hierBranch val="init"/>
        </dgm:presLayoutVars>
      </dgm:prSet>
      <dgm:spPr/>
    </dgm:pt>
    <dgm:pt modelId="{FBFE6946-CF1C-0144-8E97-A57B0053846F}" type="pres">
      <dgm:prSet presAssocID="{54419924-4A7F-604D-97F3-24F4686904AA}" presName="rootComposite" presStyleCnt="0"/>
      <dgm:spPr/>
    </dgm:pt>
    <dgm:pt modelId="{97A7FCC4-90CE-484B-AC86-EE6D3A9D544D}" type="pres">
      <dgm:prSet presAssocID="{54419924-4A7F-604D-97F3-24F4686904AA}" presName="rootText" presStyleLbl="node4" presStyleIdx="4" presStyleCnt="5">
        <dgm:presLayoutVars>
          <dgm:chPref val="3"/>
        </dgm:presLayoutVars>
      </dgm:prSet>
      <dgm:spPr/>
    </dgm:pt>
    <dgm:pt modelId="{8ECA7E36-81D0-9A4B-BC72-C635DB5DA31D}" type="pres">
      <dgm:prSet presAssocID="{54419924-4A7F-604D-97F3-24F4686904AA}" presName="rootConnector" presStyleLbl="node4" presStyleIdx="4" presStyleCnt="5"/>
      <dgm:spPr/>
    </dgm:pt>
    <dgm:pt modelId="{CB636C28-A18E-074C-A9CF-0C5FB64CE771}" type="pres">
      <dgm:prSet presAssocID="{54419924-4A7F-604D-97F3-24F4686904AA}" presName="hierChild4" presStyleCnt="0"/>
      <dgm:spPr/>
    </dgm:pt>
    <dgm:pt modelId="{3065E2DB-F81E-8140-AF19-F9C3EF31B1D2}" type="pres">
      <dgm:prSet presAssocID="{54419924-4A7F-604D-97F3-24F4686904AA}" presName="hierChild5" presStyleCnt="0"/>
      <dgm:spPr/>
    </dgm:pt>
    <dgm:pt modelId="{116EE0B9-CBA6-5A41-9AFE-7CC87F410F23}" type="pres">
      <dgm:prSet presAssocID="{85DF6E8B-461A-2A4D-9100-72755EA43DFF}" presName="hierChild5" presStyleCnt="0"/>
      <dgm:spPr/>
    </dgm:pt>
    <dgm:pt modelId="{47A6AA28-7530-024C-BBB3-F9E034C2BC45}" type="pres">
      <dgm:prSet presAssocID="{2A9406CA-E54E-EB4D-BFCD-C6F3CA934CC1}" presName="Name37" presStyleLbl="parChTrans1D3" presStyleIdx="3" presStyleCnt="4"/>
      <dgm:spPr/>
    </dgm:pt>
    <dgm:pt modelId="{FDA5FC3E-6DD3-9241-AD50-F2B38A15397F}" type="pres">
      <dgm:prSet presAssocID="{42B00410-024C-774C-B397-942485D95804}" presName="hierRoot2" presStyleCnt="0">
        <dgm:presLayoutVars>
          <dgm:hierBranch val="init"/>
        </dgm:presLayoutVars>
      </dgm:prSet>
      <dgm:spPr/>
    </dgm:pt>
    <dgm:pt modelId="{90A6F928-BED4-DF44-A80D-54FDE0B5C82D}" type="pres">
      <dgm:prSet presAssocID="{42B00410-024C-774C-B397-942485D95804}" presName="rootComposite" presStyleCnt="0"/>
      <dgm:spPr/>
    </dgm:pt>
    <dgm:pt modelId="{1FF600B9-8CBC-B543-A088-B363442C8BAD}" type="pres">
      <dgm:prSet presAssocID="{42B00410-024C-774C-B397-942485D95804}" presName="rootText" presStyleLbl="node3" presStyleIdx="3" presStyleCnt="4">
        <dgm:presLayoutVars>
          <dgm:chPref val="3"/>
        </dgm:presLayoutVars>
      </dgm:prSet>
      <dgm:spPr/>
    </dgm:pt>
    <dgm:pt modelId="{BA77EC82-268F-424E-9E42-4DDA9340256A}" type="pres">
      <dgm:prSet presAssocID="{42B00410-024C-774C-B397-942485D95804}" presName="rootConnector" presStyleLbl="node3" presStyleIdx="3" presStyleCnt="4"/>
      <dgm:spPr/>
    </dgm:pt>
    <dgm:pt modelId="{23848CDE-7A03-284A-A7CD-458722693540}" type="pres">
      <dgm:prSet presAssocID="{42B00410-024C-774C-B397-942485D95804}" presName="hierChild4" presStyleCnt="0"/>
      <dgm:spPr/>
    </dgm:pt>
    <dgm:pt modelId="{615BE899-A6E1-B048-9916-12A30C25EC79}" type="pres">
      <dgm:prSet presAssocID="{42B00410-024C-774C-B397-942485D95804}" presName="hierChild5" presStyleCnt="0"/>
      <dgm:spPr/>
    </dgm:pt>
    <dgm:pt modelId="{E573C007-2C20-0844-A339-2D2419FFFEEF}" type="pres">
      <dgm:prSet presAssocID="{39FEA7B1-B5F8-324D-A8E4-C00B8C8359DC}" presName="hierChild5" presStyleCnt="0"/>
      <dgm:spPr/>
    </dgm:pt>
    <dgm:pt modelId="{D5A9ED4E-5E87-F341-AF04-558FDA784356}" type="pres">
      <dgm:prSet presAssocID="{6342EE46-34A5-0541-8730-6E3454C45FE4}" presName="hierChild3" presStyleCnt="0"/>
      <dgm:spPr/>
    </dgm:pt>
  </dgm:ptLst>
  <dgm:cxnLst>
    <dgm:cxn modelId="{404AEA0D-3791-CA41-9B53-73FD1DC4B066}" type="presOf" srcId="{85DF6E8B-461A-2A4D-9100-72755EA43DFF}" destId="{A8EAF70C-4BB4-854D-A4F9-192E0C86FBB6}" srcOrd="0" destOrd="0" presId="urn:microsoft.com/office/officeart/2005/8/layout/orgChart1"/>
    <dgm:cxn modelId="{B323BD10-FDC1-0E4A-B344-6ED7E066EECD}" type="presOf" srcId="{9CFFBAB1-E5D5-1143-8309-C2BF9A25FF22}" destId="{B4C98DDA-E8FD-104C-AE7B-0AE1450F7BAD}" srcOrd="1" destOrd="0" presId="urn:microsoft.com/office/officeart/2005/8/layout/orgChart1"/>
    <dgm:cxn modelId="{78F7B916-7B4E-1F42-9607-1E2BF93C38B9}" type="presOf" srcId="{54419924-4A7F-604D-97F3-24F4686904AA}" destId="{8ECA7E36-81D0-9A4B-BC72-C635DB5DA31D}" srcOrd="1" destOrd="0" presId="urn:microsoft.com/office/officeart/2005/8/layout/orgChart1"/>
    <dgm:cxn modelId="{7C99EB21-A241-9F49-87BA-2B93196966D5}" srcId="{85DF6E8B-461A-2A4D-9100-72755EA43DFF}" destId="{54419924-4A7F-604D-97F3-24F4686904AA}" srcOrd="0" destOrd="0" parTransId="{429A9BE3-B26F-9E4D-AB8D-FA2D3D1C447D}" sibTransId="{6331B651-E7DA-5649-9861-67184052EABE}"/>
    <dgm:cxn modelId="{1290DA2D-3D9B-4E47-87A0-8DA6753346F6}" type="presOf" srcId="{7BD63043-745C-9149-B08F-23C02A23DEFC}" destId="{4A14C821-AE6A-BD4E-B664-7B0C2820F283}" srcOrd="0" destOrd="0" presId="urn:microsoft.com/office/officeart/2005/8/layout/orgChart1"/>
    <dgm:cxn modelId="{41942B38-A41E-F745-8FE9-5522E64F06E4}" type="presOf" srcId="{D2AE56F2-F993-F644-8AE0-22C6672D918B}" destId="{6AF4B923-A0DC-2744-9244-7CEFBA078110}" srcOrd="0" destOrd="0" presId="urn:microsoft.com/office/officeart/2005/8/layout/orgChart1"/>
    <dgm:cxn modelId="{DAF2EF3F-1683-F040-B49C-D14BE4D5C109}" type="presOf" srcId="{6342EE46-34A5-0541-8730-6E3454C45FE4}" destId="{47807D9A-4E9C-0741-A5C5-BDF5A1015CC2}" srcOrd="0" destOrd="0" presId="urn:microsoft.com/office/officeart/2005/8/layout/orgChart1"/>
    <dgm:cxn modelId="{82F80544-AAC2-F24A-B56D-678E7A6256EC}" type="presOf" srcId="{54419924-4A7F-604D-97F3-24F4686904AA}" destId="{97A7FCC4-90CE-484B-AC86-EE6D3A9D544D}" srcOrd="0" destOrd="0" presId="urn:microsoft.com/office/officeart/2005/8/layout/orgChart1"/>
    <dgm:cxn modelId="{2013194B-5ACA-4048-B3D2-1C89254D6B64}" type="presOf" srcId="{2A9406CA-E54E-EB4D-BFCD-C6F3CA934CC1}" destId="{47A6AA28-7530-024C-BBB3-F9E034C2BC45}" srcOrd="0" destOrd="0" presId="urn:microsoft.com/office/officeart/2005/8/layout/orgChart1"/>
    <dgm:cxn modelId="{710E3C50-B9B6-284E-8105-F0D1AB93D3C9}" type="presOf" srcId="{C25F1F5E-CC07-7E44-A9F0-91F79A4C3407}" destId="{DC02BF23-2C1F-6E4D-B52F-BB933E67CDF2}" srcOrd="0" destOrd="0" presId="urn:microsoft.com/office/officeart/2005/8/layout/orgChart1"/>
    <dgm:cxn modelId="{A9065D51-4261-544B-B076-2D91EC30EEBA}" type="presOf" srcId="{C2797145-CE3A-6D4C-B370-02570BD94D4C}" destId="{958EC229-164C-B541-8CEC-193AE49F9A69}" srcOrd="1" destOrd="0" presId="urn:microsoft.com/office/officeart/2005/8/layout/orgChart1"/>
    <dgm:cxn modelId="{6C635154-29D2-0046-8C8C-288BEAC9F2EE}" type="presOf" srcId="{5DC3F5B5-8CA8-0D4D-9F73-E1B0D81B9A99}" destId="{307E6BD9-9E5A-0046-A4A1-A7B5B199D5F7}" srcOrd="0" destOrd="0" presId="urn:microsoft.com/office/officeart/2005/8/layout/orgChart1"/>
    <dgm:cxn modelId="{9F4F9B59-EC24-F047-B50B-8A8DC0ED72F2}" srcId="{6342EE46-34A5-0541-8730-6E3454C45FE4}" destId="{39FEA7B1-B5F8-324D-A8E4-C00B8C8359DC}" srcOrd="2" destOrd="0" parTransId="{D2AE56F2-F993-F644-8AE0-22C6672D918B}" sibTransId="{73FE3E57-345D-BB42-81FA-0BA61AA4C7BF}"/>
    <dgm:cxn modelId="{2CAD7E5A-A327-BF4A-A333-9E05EC0D801F}" type="presOf" srcId="{37F4930C-938C-004A-AC55-A37ECB0BE394}" destId="{37F6CDF7-0A3A-644C-BF76-888B790E60F8}" srcOrd="0" destOrd="0" presId="urn:microsoft.com/office/officeart/2005/8/layout/orgChart1"/>
    <dgm:cxn modelId="{44CF135D-7FD3-EF48-BF00-BE91AC3BEB1E}" type="presOf" srcId="{1F96B43C-D8FD-3447-8FE4-301936FF749F}" destId="{C5B9964D-EF2C-B84F-B410-15D374B49178}" srcOrd="0" destOrd="0" presId="urn:microsoft.com/office/officeart/2005/8/layout/orgChart1"/>
    <dgm:cxn modelId="{9941125E-20DB-6242-9149-3DFC35DEEC5E}" type="presOf" srcId="{9CFFBAB1-E5D5-1143-8309-C2BF9A25FF22}" destId="{53B2B0F8-E183-9F4D-8B59-55E2139D9F5B}" srcOrd="0" destOrd="0" presId="urn:microsoft.com/office/officeart/2005/8/layout/orgChart1"/>
    <dgm:cxn modelId="{ECECE966-3C51-6441-933E-7FC64A9F1B35}" srcId="{46BBAA16-0985-FE48-A3DA-3595B87C39E5}" destId="{C2797145-CE3A-6D4C-B370-02570BD94D4C}" srcOrd="0" destOrd="0" parTransId="{4A33CC4E-1677-A349-957B-4AFA11ED86EA}" sibTransId="{A2909029-D458-E34A-B4DA-74B3562BD8E2}"/>
    <dgm:cxn modelId="{1168EF69-1836-1240-9C47-8920CEC90898}" srcId="{46BBAA16-0985-FE48-A3DA-3595B87C39E5}" destId="{1F96B43C-D8FD-3447-8FE4-301936FF749F}" srcOrd="2" destOrd="0" parTransId="{4B11DBCB-6840-0F4C-A66C-8D8C8CEC6D3C}" sibTransId="{CA4A7D9B-2B74-954D-A649-DA1F306400B2}"/>
    <dgm:cxn modelId="{7C74AB6A-66D3-7B41-8444-39767329A3C9}" type="presOf" srcId="{6342EE46-34A5-0541-8730-6E3454C45FE4}" destId="{7E07DD69-36B3-B94C-ACCC-20EB5A3FCFBA}" srcOrd="1" destOrd="0" presId="urn:microsoft.com/office/officeart/2005/8/layout/orgChart1"/>
    <dgm:cxn modelId="{20A7A46C-86E5-EA4A-82EC-9C1DF3E7CB84}" type="presOf" srcId="{1F96B43C-D8FD-3447-8FE4-301936FF749F}" destId="{160A6286-2F19-BE4A-A2D0-35BA33748EA6}" srcOrd="1" destOrd="0" presId="urn:microsoft.com/office/officeart/2005/8/layout/orgChart1"/>
    <dgm:cxn modelId="{6D087774-5222-9B4E-BE02-5C74214A59BB}" type="presOf" srcId="{806D098A-DF53-C843-A687-4D222265D8E8}" destId="{1C2E90C1-8B3C-5D47-9C8B-028A72755764}" srcOrd="0" destOrd="0" presId="urn:microsoft.com/office/officeart/2005/8/layout/orgChart1"/>
    <dgm:cxn modelId="{B6429C78-13F1-7B49-9C66-509187309C70}" srcId="{ABB96564-024D-2A48-9400-2B697865CCFE}" destId="{37F4930C-938C-004A-AC55-A37ECB0BE394}" srcOrd="1" destOrd="0" parTransId="{2F0D963A-0589-6941-AF45-B8A7704C9F57}" sibTransId="{E3598F84-386D-7C47-BA75-82A4E7081A28}"/>
    <dgm:cxn modelId="{8FC6CF7A-8C6B-C849-A3E4-E22654B88B01}" type="presOf" srcId="{42B00410-024C-774C-B397-942485D95804}" destId="{1FF600B9-8CBC-B543-A088-B363442C8BAD}" srcOrd="0" destOrd="0" presId="urn:microsoft.com/office/officeart/2005/8/layout/orgChart1"/>
    <dgm:cxn modelId="{5CA1D080-86FF-E845-B9C4-E9930AB92277}" type="presOf" srcId="{C2797145-CE3A-6D4C-B370-02570BD94D4C}" destId="{244D7804-18D9-ED47-A243-B201D6675A4B}" srcOrd="0" destOrd="0" presId="urn:microsoft.com/office/officeart/2005/8/layout/orgChart1"/>
    <dgm:cxn modelId="{268E118C-B844-F04A-8399-9678F2F8A043}" type="presOf" srcId="{39FEA7B1-B5F8-324D-A8E4-C00B8C8359DC}" destId="{EC443692-4E93-0F42-8B75-7F4794579DB6}" srcOrd="0" destOrd="0" presId="urn:microsoft.com/office/officeart/2005/8/layout/orgChart1"/>
    <dgm:cxn modelId="{F573858C-8700-1A4A-9B78-62652BA7A0A9}" type="presOf" srcId="{432BAA64-20B8-E54B-9AD3-F2A6E1EF4485}" destId="{6058CA62-FB5A-9B4C-83E8-3AEFA1674721}" srcOrd="0" destOrd="0" presId="urn:microsoft.com/office/officeart/2005/8/layout/orgChart1"/>
    <dgm:cxn modelId="{A2C11491-81D1-AE49-83D7-75743345EB6E}" type="presOf" srcId="{4B11DBCB-6840-0F4C-A66C-8D8C8CEC6D3C}" destId="{F1AD87FD-4D65-0144-8CCD-1CC884C45427}" srcOrd="0" destOrd="0" presId="urn:microsoft.com/office/officeart/2005/8/layout/orgChart1"/>
    <dgm:cxn modelId="{3BC64F95-E5EC-8746-922A-782D6C1753FA}" type="presOf" srcId="{46BBAA16-0985-FE48-A3DA-3595B87C39E5}" destId="{330E7AEC-C433-2E47-B8EB-D980C9D1B29F}" srcOrd="0" destOrd="0" presId="urn:microsoft.com/office/officeart/2005/8/layout/orgChart1"/>
    <dgm:cxn modelId="{A67541A7-5065-034E-981D-F4E02A73B344}" type="presOf" srcId="{4A33CC4E-1677-A349-957B-4AFA11ED86EA}" destId="{165AA3F3-1405-004B-8EB7-50C020F01978}" srcOrd="0" destOrd="0" presId="urn:microsoft.com/office/officeart/2005/8/layout/orgChart1"/>
    <dgm:cxn modelId="{3F92FFAE-719F-B94E-B1B4-6DF346A369FC}" type="presOf" srcId="{20E7DA92-8D0A-3B42-8D82-45D371F24C3A}" destId="{42B29E68-BFE0-8A45-817E-A4FC1E0CF70B}" srcOrd="0" destOrd="0" presId="urn:microsoft.com/office/officeart/2005/8/layout/orgChart1"/>
    <dgm:cxn modelId="{8D969FB0-FE66-7B4D-9061-1F62A584D646}" type="presOf" srcId="{39FEA7B1-B5F8-324D-A8E4-C00B8C8359DC}" destId="{38FC8057-0D68-FD41-8434-E7AA1B4C9490}" srcOrd="1" destOrd="0" presId="urn:microsoft.com/office/officeart/2005/8/layout/orgChart1"/>
    <dgm:cxn modelId="{CD41C4B2-E34C-3B4A-B5DD-3B4FC574DBE3}" srcId="{6342EE46-34A5-0541-8730-6E3454C45FE4}" destId="{806D098A-DF53-C843-A687-4D222265D8E8}" srcOrd="1" destOrd="0" parTransId="{3AA6B904-6AF7-1E49-B17E-6B04AC4B98F8}" sibTransId="{4D143912-DA3A-A741-AF36-50F38BA9FCAB}"/>
    <dgm:cxn modelId="{63866EB6-074F-6240-97E4-2EC5E0DE2B73}" type="presOf" srcId="{806D098A-DF53-C843-A687-4D222265D8E8}" destId="{8A816E1A-0CF5-EA4D-99E2-B1F81DE34567}" srcOrd="1" destOrd="0" presId="urn:microsoft.com/office/officeart/2005/8/layout/orgChart1"/>
    <dgm:cxn modelId="{3AE722B8-61CF-0348-BA4D-1C55341A26D6}" type="presOf" srcId="{20E7DA92-8D0A-3B42-8D82-45D371F24C3A}" destId="{9ECABAA3-A7D2-A145-BFAE-0121D200D5A5}" srcOrd="1" destOrd="0" presId="urn:microsoft.com/office/officeart/2005/8/layout/orgChart1"/>
    <dgm:cxn modelId="{0187C8BA-FFD5-8845-B62A-075D51D00380}" srcId="{6342EE46-34A5-0541-8730-6E3454C45FE4}" destId="{ABB96564-024D-2A48-9400-2B697865CCFE}" srcOrd="0" destOrd="0" parTransId="{F4183C4F-B35D-4648-9CB8-392417FF9944}" sibTransId="{92863872-97FA-F74A-8669-E3512CF884B3}"/>
    <dgm:cxn modelId="{FCD6F0BA-6750-8642-AA51-F09627FFE9D0}" srcId="{C2797145-CE3A-6D4C-B370-02570BD94D4C}" destId="{9CFFBAB1-E5D5-1143-8309-C2BF9A25FF22}" srcOrd="0" destOrd="0" parTransId="{432BAA64-20B8-E54B-9AD3-F2A6E1EF4485}" sibTransId="{574C3684-CF46-7048-8A1D-229D80AF81FE}"/>
    <dgm:cxn modelId="{72FC5BBC-A393-A545-842F-53D47BF3DF93}" type="presOf" srcId="{F4183C4F-B35D-4648-9CB8-392417FF9944}" destId="{BB86770D-5467-E54C-98D2-F77C8CE1B25C}" srcOrd="0" destOrd="0" presId="urn:microsoft.com/office/officeart/2005/8/layout/orgChart1"/>
    <dgm:cxn modelId="{9E297BBD-B126-974B-8483-9E3B1AD1B003}" type="presOf" srcId="{ABB96564-024D-2A48-9400-2B697865CCFE}" destId="{3BBED923-A5E7-D546-8150-795862B6363A}" srcOrd="0" destOrd="0" presId="urn:microsoft.com/office/officeart/2005/8/layout/orgChart1"/>
    <dgm:cxn modelId="{EF43A7BE-5B87-F94E-B203-011C458A33A1}" type="presOf" srcId="{85DF6E8B-461A-2A4D-9100-72755EA43DFF}" destId="{2D66A988-38AA-294D-9E72-748FE812D8AA}" srcOrd="1" destOrd="0" presId="urn:microsoft.com/office/officeart/2005/8/layout/orgChart1"/>
    <dgm:cxn modelId="{D9B93BBF-23B9-4144-8D50-376E394714C3}" srcId="{39FEA7B1-B5F8-324D-A8E4-C00B8C8359DC}" destId="{85DF6E8B-461A-2A4D-9100-72755EA43DFF}" srcOrd="0" destOrd="0" parTransId="{CC63DF22-36FC-3C4F-853E-FC291D37B7B0}" sibTransId="{1727E06A-450F-7B4C-AEC0-FE40D8B7C0AD}"/>
    <dgm:cxn modelId="{985153C4-7368-3C40-B4C5-C27CAEAA1B97}" type="presOf" srcId="{CC63DF22-36FC-3C4F-853E-FC291D37B7B0}" destId="{EB552703-DA4B-3B48-8F9B-358896BA473A}" srcOrd="0" destOrd="0" presId="urn:microsoft.com/office/officeart/2005/8/layout/orgChart1"/>
    <dgm:cxn modelId="{E01399C6-57A4-9544-9A1B-CB49636C50F3}" srcId="{7BD63043-745C-9149-B08F-23C02A23DEFC}" destId="{6342EE46-34A5-0541-8730-6E3454C45FE4}" srcOrd="0" destOrd="0" parTransId="{1A43F798-66D8-F949-9632-D311A575EA73}" sibTransId="{9192378A-3E55-2549-B703-A82DED25275D}"/>
    <dgm:cxn modelId="{525DA4CB-7E3D-F349-9D4C-3E35E26CEB9E}" type="presOf" srcId="{46BBAA16-0985-FE48-A3DA-3595B87C39E5}" destId="{797DDA31-60B1-8B4F-8E79-24D259ED5785}" srcOrd="1" destOrd="0" presId="urn:microsoft.com/office/officeart/2005/8/layout/orgChart1"/>
    <dgm:cxn modelId="{A27883CF-3B87-D44B-882A-F0439DE37687}" type="presOf" srcId="{37F4930C-938C-004A-AC55-A37ECB0BE394}" destId="{A63B717A-E946-A346-B479-E67DEB351408}" srcOrd="1" destOrd="0" presId="urn:microsoft.com/office/officeart/2005/8/layout/orgChart1"/>
    <dgm:cxn modelId="{898AF4D0-23BF-EC45-A04D-D408CF02AFC7}" srcId="{ABB96564-024D-2A48-9400-2B697865CCFE}" destId="{46BBAA16-0985-FE48-A3DA-3595B87C39E5}" srcOrd="0" destOrd="0" parTransId="{5DC3F5B5-8CA8-0D4D-9F73-E1B0D81B9A99}" sibTransId="{E169DD34-0344-B347-BCB3-424DA97EB738}"/>
    <dgm:cxn modelId="{F35C4DE2-B221-E047-A8F1-663B46EE0FFB}" type="presOf" srcId="{ABB96564-024D-2A48-9400-2B697865CCFE}" destId="{F16B4444-6F12-0543-8D60-7B2CDB49C704}" srcOrd="1" destOrd="0" presId="urn:microsoft.com/office/officeart/2005/8/layout/orgChart1"/>
    <dgm:cxn modelId="{823154E5-0BAE-9D44-933E-0B7A7EAF5565}" type="presOf" srcId="{3AA6B904-6AF7-1E49-B17E-6B04AC4B98F8}" destId="{F35E8169-A9B9-F643-B48B-B6D21AD6FA3D}" srcOrd="0" destOrd="0" presId="urn:microsoft.com/office/officeart/2005/8/layout/orgChart1"/>
    <dgm:cxn modelId="{795F90E9-6D4B-0B43-A347-79D572A5000D}" type="presOf" srcId="{429A9BE3-B26F-9E4D-AB8D-FA2D3D1C447D}" destId="{60548042-2095-2645-A309-35513B19706C}" srcOrd="0" destOrd="0" presId="urn:microsoft.com/office/officeart/2005/8/layout/orgChart1"/>
    <dgm:cxn modelId="{1C6D9EF1-F8C6-9B48-83D3-7B15E2CD1A5E}" type="presOf" srcId="{42B00410-024C-774C-B397-942485D95804}" destId="{BA77EC82-268F-424E-9E42-4DDA9340256A}" srcOrd="1" destOrd="0" presId="urn:microsoft.com/office/officeart/2005/8/layout/orgChart1"/>
    <dgm:cxn modelId="{9DFD24FD-E2B2-3845-A028-28196F0B9EE1}" type="presOf" srcId="{2F0D963A-0589-6941-AF45-B8A7704C9F57}" destId="{C5E04CC4-89F8-BB44-BCEA-51FCF35F7D48}" srcOrd="0" destOrd="0" presId="urn:microsoft.com/office/officeart/2005/8/layout/orgChart1"/>
    <dgm:cxn modelId="{8285EDFE-E494-2A4C-AD42-C20C16FEA99D}" srcId="{39FEA7B1-B5F8-324D-A8E4-C00B8C8359DC}" destId="{42B00410-024C-774C-B397-942485D95804}" srcOrd="1" destOrd="0" parTransId="{2A9406CA-E54E-EB4D-BFCD-C6F3CA934CC1}" sibTransId="{0897094A-579E-B140-AD9F-6C9940EBC65C}"/>
    <dgm:cxn modelId="{A78473FF-2C57-494A-B050-99E0B7204776}" srcId="{46BBAA16-0985-FE48-A3DA-3595B87C39E5}" destId="{20E7DA92-8D0A-3B42-8D82-45D371F24C3A}" srcOrd="1" destOrd="0" parTransId="{C25F1F5E-CC07-7E44-A9F0-91F79A4C3407}" sibTransId="{2092D9A1-15C8-4647-A46F-D4488867B5E2}"/>
    <dgm:cxn modelId="{3E3E0278-2CF6-4444-8978-F5B7F42C51EB}" type="presParOf" srcId="{4A14C821-AE6A-BD4E-B664-7B0C2820F283}" destId="{4B113C23-F54C-1340-AD56-FA6DF14C79B5}" srcOrd="0" destOrd="0" presId="urn:microsoft.com/office/officeart/2005/8/layout/orgChart1"/>
    <dgm:cxn modelId="{2067BDF9-5AFD-9045-9D9D-A16AE9CEBF42}" type="presParOf" srcId="{4B113C23-F54C-1340-AD56-FA6DF14C79B5}" destId="{06C1B1E8-1979-114E-BA0F-7DB63261C511}" srcOrd="0" destOrd="0" presId="urn:microsoft.com/office/officeart/2005/8/layout/orgChart1"/>
    <dgm:cxn modelId="{C502DF1E-C8A4-064F-BCE8-00023219F265}" type="presParOf" srcId="{06C1B1E8-1979-114E-BA0F-7DB63261C511}" destId="{47807D9A-4E9C-0741-A5C5-BDF5A1015CC2}" srcOrd="0" destOrd="0" presId="urn:microsoft.com/office/officeart/2005/8/layout/orgChart1"/>
    <dgm:cxn modelId="{39E62C3B-9C15-4544-8787-4C457CEE556D}" type="presParOf" srcId="{06C1B1E8-1979-114E-BA0F-7DB63261C511}" destId="{7E07DD69-36B3-B94C-ACCC-20EB5A3FCFBA}" srcOrd="1" destOrd="0" presId="urn:microsoft.com/office/officeart/2005/8/layout/orgChart1"/>
    <dgm:cxn modelId="{CD605889-7C38-FF45-B9D6-D6EDFB83E728}" type="presParOf" srcId="{4B113C23-F54C-1340-AD56-FA6DF14C79B5}" destId="{68247E03-B424-104B-BFE6-28C3A140EB07}" srcOrd="1" destOrd="0" presId="urn:microsoft.com/office/officeart/2005/8/layout/orgChart1"/>
    <dgm:cxn modelId="{0DCA3B7B-6DC4-DC4F-B785-9F29C8BF45E7}" type="presParOf" srcId="{68247E03-B424-104B-BFE6-28C3A140EB07}" destId="{BB86770D-5467-E54C-98D2-F77C8CE1B25C}" srcOrd="0" destOrd="0" presId="urn:microsoft.com/office/officeart/2005/8/layout/orgChart1"/>
    <dgm:cxn modelId="{472060A8-4404-384E-82D7-9D439A65199B}" type="presParOf" srcId="{68247E03-B424-104B-BFE6-28C3A140EB07}" destId="{B0E6F0D2-31B6-B343-8ADB-B1FD79BE38C8}" srcOrd="1" destOrd="0" presId="urn:microsoft.com/office/officeart/2005/8/layout/orgChart1"/>
    <dgm:cxn modelId="{21FD2B93-E025-2743-BE42-A0DCD8AB9E31}" type="presParOf" srcId="{B0E6F0D2-31B6-B343-8ADB-B1FD79BE38C8}" destId="{88045EA1-D8C3-0B4F-B127-16430210A8D2}" srcOrd="0" destOrd="0" presId="urn:microsoft.com/office/officeart/2005/8/layout/orgChart1"/>
    <dgm:cxn modelId="{585D5DB2-1A3C-B548-9E1D-FD4A374B1844}" type="presParOf" srcId="{88045EA1-D8C3-0B4F-B127-16430210A8D2}" destId="{3BBED923-A5E7-D546-8150-795862B6363A}" srcOrd="0" destOrd="0" presId="urn:microsoft.com/office/officeart/2005/8/layout/orgChart1"/>
    <dgm:cxn modelId="{4368E8A1-BB92-7647-B8EB-9C616E2BDFDB}" type="presParOf" srcId="{88045EA1-D8C3-0B4F-B127-16430210A8D2}" destId="{F16B4444-6F12-0543-8D60-7B2CDB49C704}" srcOrd="1" destOrd="0" presId="urn:microsoft.com/office/officeart/2005/8/layout/orgChart1"/>
    <dgm:cxn modelId="{CF265077-8C5B-3544-B7A4-E4F8923D933A}" type="presParOf" srcId="{B0E6F0D2-31B6-B343-8ADB-B1FD79BE38C8}" destId="{10409EA9-03D4-0142-B6A2-442646DEFB52}" srcOrd="1" destOrd="0" presId="urn:microsoft.com/office/officeart/2005/8/layout/orgChart1"/>
    <dgm:cxn modelId="{E3FFEF1E-312E-0344-91EE-CFC1CDE847F4}" type="presParOf" srcId="{10409EA9-03D4-0142-B6A2-442646DEFB52}" destId="{307E6BD9-9E5A-0046-A4A1-A7B5B199D5F7}" srcOrd="0" destOrd="0" presId="urn:microsoft.com/office/officeart/2005/8/layout/orgChart1"/>
    <dgm:cxn modelId="{D455BE52-80DA-EE4D-BE0F-DDC0D392556A}" type="presParOf" srcId="{10409EA9-03D4-0142-B6A2-442646DEFB52}" destId="{5384AA72-A54C-1144-B217-E9510E5B50F1}" srcOrd="1" destOrd="0" presId="urn:microsoft.com/office/officeart/2005/8/layout/orgChart1"/>
    <dgm:cxn modelId="{DAAE851C-258F-744F-91ED-CCCC9D725FE5}" type="presParOf" srcId="{5384AA72-A54C-1144-B217-E9510E5B50F1}" destId="{0D0F4D8F-F043-1546-8271-EC4331FB7180}" srcOrd="0" destOrd="0" presId="urn:microsoft.com/office/officeart/2005/8/layout/orgChart1"/>
    <dgm:cxn modelId="{92A2C38B-D679-4C46-915F-9FC6762AA626}" type="presParOf" srcId="{0D0F4D8F-F043-1546-8271-EC4331FB7180}" destId="{330E7AEC-C433-2E47-B8EB-D980C9D1B29F}" srcOrd="0" destOrd="0" presId="urn:microsoft.com/office/officeart/2005/8/layout/orgChart1"/>
    <dgm:cxn modelId="{22DEF301-E6CF-0948-A2F7-139C94A26D6D}" type="presParOf" srcId="{0D0F4D8F-F043-1546-8271-EC4331FB7180}" destId="{797DDA31-60B1-8B4F-8E79-24D259ED5785}" srcOrd="1" destOrd="0" presId="urn:microsoft.com/office/officeart/2005/8/layout/orgChart1"/>
    <dgm:cxn modelId="{CD68B221-6887-D64B-A5C9-BBF859822DE7}" type="presParOf" srcId="{5384AA72-A54C-1144-B217-E9510E5B50F1}" destId="{7AB23071-71A3-B94A-B36F-9CDA07D8C791}" srcOrd="1" destOrd="0" presId="urn:microsoft.com/office/officeart/2005/8/layout/orgChart1"/>
    <dgm:cxn modelId="{3E7160B0-09E5-7C4F-BA91-F95F377BEE56}" type="presParOf" srcId="{7AB23071-71A3-B94A-B36F-9CDA07D8C791}" destId="{165AA3F3-1405-004B-8EB7-50C020F01978}" srcOrd="0" destOrd="0" presId="urn:microsoft.com/office/officeart/2005/8/layout/orgChart1"/>
    <dgm:cxn modelId="{D03F15AB-237F-5148-A312-25E4702B5969}" type="presParOf" srcId="{7AB23071-71A3-B94A-B36F-9CDA07D8C791}" destId="{19BCC558-DB31-C04D-B09A-3A23E5A3E397}" srcOrd="1" destOrd="0" presId="urn:microsoft.com/office/officeart/2005/8/layout/orgChart1"/>
    <dgm:cxn modelId="{BBF1BE97-142C-4541-BF8A-487D61286B09}" type="presParOf" srcId="{19BCC558-DB31-C04D-B09A-3A23E5A3E397}" destId="{227B5CD5-5FA5-B247-A3D8-C7F1FC74682D}" srcOrd="0" destOrd="0" presId="urn:microsoft.com/office/officeart/2005/8/layout/orgChart1"/>
    <dgm:cxn modelId="{81222F35-4F16-B541-BAD4-1FBA1901C874}" type="presParOf" srcId="{227B5CD5-5FA5-B247-A3D8-C7F1FC74682D}" destId="{244D7804-18D9-ED47-A243-B201D6675A4B}" srcOrd="0" destOrd="0" presId="urn:microsoft.com/office/officeart/2005/8/layout/orgChart1"/>
    <dgm:cxn modelId="{76207578-DB57-6F46-8F44-B71B97466957}" type="presParOf" srcId="{227B5CD5-5FA5-B247-A3D8-C7F1FC74682D}" destId="{958EC229-164C-B541-8CEC-193AE49F9A69}" srcOrd="1" destOrd="0" presId="urn:microsoft.com/office/officeart/2005/8/layout/orgChart1"/>
    <dgm:cxn modelId="{5C4C32C1-8297-6B49-AF1D-C53045DEC55B}" type="presParOf" srcId="{19BCC558-DB31-C04D-B09A-3A23E5A3E397}" destId="{895BA596-3E2A-0E4F-8F1B-3765A2D07D5B}" srcOrd="1" destOrd="0" presId="urn:microsoft.com/office/officeart/2005/8/layout/orgChart1"/>
    <dgm:cxn modelId="{6A069A09-2B37-6148-A300-B856EB4C0199}" type="presParOf" srcId="{895BA596-3E2A-0E4F-8F1B-3765A2D07D5B}" destId="{6058CA62-FB5A-9B4C-83E8-3AEFA1674721}" srcOrd="0" destOrd="0" presId="urn:microsoft.com/office/officeart/2005/8/layout/orgChart1"/>
    <dgm:cxn modelId="{BA696CDC-18D2-394B-92B8-097D1CB4AF42}" type="presParOf" srcId="{895BA596-3E2A-0E4F-8F1B-3765A2D07D5B}" destId="{B34648F8-F3E5-B84E-91AB-17EB1DD7A964}" srcOrd="1" destOrd="0" presId="urn:microsoft.com/office/officeart/2005/8/layout/orgChart1"/>
    <dgm:cxn modelId="{FA99D425-DFE3-9F42-B993-D000F02B0516}" type="presParOf" srcId="{B34648F8-F3E5-B84E-91AB-17EB1DD7A964}" destId="{CC04C0F1-1C4A-0643-8617-C0C18DE0CA7C}" srcOrd="0" destOrd="0" presId="urn:microsoft.com/office/officeart/2005/8/layout/orgChart1"/>
    <dgm:cxn modelId="{A569CB8D-FFE8-664A-ADFA-F1C99042978F}" type="presParOf" srcId="{CC04C0F1-1C4A-0643-8617-C0C18DE0CA7C}" destId="{53B2B0F8-E183-9F4D-8B59-55E2139D9F5B}" srcOrd="0" destOrd="0" presId="urn:microsoft.com/office/officeart/2005/8/layout/orgChart1"/>
    <dgm:cxn modelId="{7E76392F-9552-3C42-8EB2-B239D37CAE3D}" type="presParOf" srcId="{CC04C0F1-1C4A-0643-8617-C0C18DE0CA7C}" destId="{B4C98DDA-E8FD-104C-AE7B-0AE1450F7BAD}" srcOrd="1" destOrd="0" presId="urn:microsoft.com/office/officeart/2005/8/layout/orgChart1"/>
    <dgm:cxn modelId="{7E323245-3303-B249-89BC-043B85786A52}" type="presParOf" srcId="{B34648F8-F3E5-B84E-91AB-17EB1DD7A964}" destId="{A5706C22-CCF0-BF4F-94B7-90F34A2CD757}" srcOrd="1" destOrd="0" presId="urn:microsoft.com/office/officeart/2005/8/layout/orgChart1"/>
    <dgm:cxn modelId="{A6406673-94E8-FB4E-BC4E-0C1F2290ACCE}" type="presParOf" srcId="{B34648F8-F3E5-B84E-91AB-17EB1DD7A964}" destId="{C71639A3-A1A3-E346-965C-0129ED343A30}" srcOrd="2" destOrd="0" presId="urn:microsoft.com/office/officeart/2005/8/layout/orgChart1"/>
    <dgm:cxn modelId="{6BF34A26-0123-984F-A9D2-11C1E0061652}" type="presParOf" srcId="{19BCC558-DB31-C04D-B09A-3A23E5A3E397}" destId="{145AD8EE-6946-8A46-8069-7293CB94F7D8}" srcOrd="2" destOrd="0" presId="urn:microsoft.com/office/officeart/2005/8/layout/orgChart1"/>
    <dgm:cxn modelId="{7C92000E-A6FB-A145-9B53-6171D4701F04}" type="presParOf" srcId="{7AB23071-71A3-B94A-B36F-9CDA07D8C791}" destId="{DC02BF23-2C1F-6E4D-B52F-BB933E67CDF2}" srcOrd="2" destOrd="0" presId="urn:microsoft.com/office/officeart/2005/8/layout/orgChart1"/>
    <dgm:cxn modelId="{13C7831D-D493-3847-8951-E5924C5F855D}" type="presParOf" srcId="{7AB23071-71A3-B94A-B36F-9CDA07D8C791}" destId="{731EEBFA-D962-4B48-B9BE-A824B58507CB}" srcOrd="3" destOrd="0" presId="urn:microsoft.com/office/officeart/2005/8/layout/orgChart1"/>
    <dgm:cxn modelId="{4FBC8D08-58E7-194B-98BE-4EB02C989688}" type="presParOf" srcId="{731EEBFA-D962-4B48-B9BE-A824B58507CB}" destId="{7257F3B2-CC11-B347-AFA7-37720FBBD039}" srcOrd="0" destOrd="0" presId="urn:microsoft.com/office/officeart/2005/8/layout/orgChart1"/>
    <dgm:cxn modelId="{FB978478-7E26-D349-A541-C3C3C6A0F66B}" type="presParOf" srcId="{7257F3B2-CC11-B347-AFA7-37720FBBD039}" destId="{42B29E68-BFE0-8A45-817E-A4FC1E0CF70B}" srcOrd="0" destOrd="0" presId="urn:microsoft.com/office/officeart/2005/8/layout/orgChart1"/>
    <dgm:cxn modelId="{988BDC51-F111-574E-B3A9-7800AAFAFD04}" type="presParOf" srcId="{7257F3B2-CC11-B347-AFA7-37720FBBD039}" destId="{9ECABAA3-A7D2-A145-BFAE-0121D200D5A5}" srcOrd="1" destOrd="0" presId="urn:microsoft.com/office/officeart/2005/8/layout/orgChart1"/>
    <dgm:cxn modelId="{F0F013DC-BE9B-4843-BA97-CC561220C47B}" type="presParOf" srcId="{731EEBFA-D962-4B48-B9BE-A824B58507CB}" destId="{6A3F033D-1475-DC4C-8326-3CEAFEB3BF74}" srcOrd="1" destOrd="0" presId="urn:microsoft.com/office/officeart/2005/8/layout/orgChart1"/>
    <dgm:cxn modelId="{980518DF-0FB6-234D-B23D-63B0F9EDFFD2}" type="presParOf" srcId="{731EEBFA-D962-4B48-B9BE-A824B58507CB}" destId="{CF8D6EA4-9562-1D4D-B266-2A68F817F86C}" srcOrd="2" destOrd="0" presId="urn:microsoft.com/office/officeart/2005/8/layout/orgChart1"/>
    <dgm:cxn modelId="{0F611206-CE3E-E44A-BC07-27223A304F40}" type="presParOf" srcId="{7AB23071-71A3-B94A-B36F-9CDA07D8C791}" destId="{F1AD87FD-4D65-0144-8CCD-1CC884C45427}" srcOrd="4" destOrd="0" presId="urn:microsoft.com/office/officeart/2005/8/layout/orgChart1"/>
    <dgm:cxn modelId="{196848FD-794B-4F40-9476-3D27778ECDA5}" type="presParOf" srcId="{7AB23071-71A3-B94A-B36F-9CDA07D8C791}" destId="{8A2EE773-D9EF-BA44-A0B9-76910B5BAA89}" srcOrd="5" destOrd="0" presId="urn:microsoft.com/office/officeart/2005/8/layout/orgChart1"/>
    <dgm:cxn modelId="{C16E506F-885C-0343-80F0-89AD266D69DD}" type="presParOf" srcId="{8A2EE773-D9EF-BA44-A0B9-76910B5BAA89}" destId="{D6DFF686-2016-F642-ABA0-753791D80D80}" srcOrd="0" destOrd="0" presId="urn:microsoft.com/office/officeart/2005/8/layout/orgChart1"/>
    <dgm:cxn modelId="{E3EA9C41-DAE6-7A48-BA43-DFDD31367659}" type="presParOf" srcId="{D6DFF686-2016-F642-ABA0-753791D80D80}" destId="{C5B9964D-EF2C-B84F-B410-15D374B49178}" srcOrd="0" destOrd="0" presId="urn:microsoft.com/office/officeart/2005/8/layout/orgChart1"/>
    <dgm:cxn modelId="{6299F49E-9E39-374F-9CFE-E7588F57677F}" type="presParOf" srcId="{D6DFF686-2016-F642-ABA0-753791D80D80}" destId="{160A6286-2F19-BE4A-A2D0-35BA33748EA6}" srcOrd="1" destOrd="0" presId="urn:microsoft.com/office/officeart/2005/8/layout/orgChart1"/>
    <dgm:cxn modelId="{EF4827A2-9E49-0244-A311-D3AE2B11CEDE}" type="presParOf" srcId="{8A2EE773-D9EF-BA44-A0B9-76910B5BAA89}" destId="{B213E8F3-7BF1-544A-8EF1-4D90BE36AD9D}" srcOrd="1" destOrd="0" presId="urn:microsoft.com/office/officeart/2005/8/layout/orgChart1"/>
    <dgm:cxn modelId="{124E38E9-6EB5-4548-8EB7-B759DE30519B}" type="presParOf" srcId="{8A2EE773-D9EF-BA44-A0B9-76910B5BAA89}" destId="{F7C08176-DA43-D842-B0B2-A50D6EF9B423}" srcOrd="2" destOrd="0" presId="urn:microsoft.com/office/officeart/2005/8/layout/orgChart1"/>
    <dgm:cxn modelId="{FECDEC54-A6B2-764F-8DEB-57C4FE0BA40B}" type="presParOf" srcId="{5384AA72-A54C-1144-B217-E9510E5B50F1}" destId="{AC33DEE1-AF4B-5A46-9165-F380FC084521}" srcOrd="2" destOrd="0" presId="urn:microsoft.com/office/officeart/2005/8/layout/orgChart1"/>
    <dgm:cxn modelId="{AAAFED8A-5899-0745-83A5-578494A85018}" type="presParOf" srcId="{10409EA9-03D4-0142-B6A2-442646DEFB52}" destId="{C5E04CC4-89F8-BB44-BCEA-51FCF35F7D48}" srcOrd="2" destOrd="0" presId="urn:microsoft.com/office/officeart/2005/8/layout/orgChart1"/>
    <dgm:cxn modelId="{92A016DE-B667-8D4F-B44B-A515ED64053B}" type="presParOf" srcId="{10409EA9-03D4-0142-B6A2-442646DEFB52}" destId="{87F6C55D-E758-FA46-8797-11DF967ADA62}" srcOrd="3" destOrd="0" presId="urn:microsoft.com/office/officeart/2005/8/layout/orgChart1"/>
    <dgm:cxn modelId="{38F708EE-E52E-F142-92BA-2BC25B2F8A52}" type="presParOf" srcId="{87F6C55D-E758-FA46-8797-11DF967ADA62}" destId="{BA4785B5-BB2B-3643-A928-A58AED3CF23C}" srcOrd="0" destOrd="0" presId="urn:microsoft.com/office/officeart/2005/8/layout/orgChart1"/>
    <dgm:cxn modelId="{628D5B93-0BC6-8447-A9ED-D90182D30A71}" type="presParOf" srcId="{BA4785B5-BB2B-3643-A928-A58AED3CF23C}" destId="{37F6CDF7-0A3A-644C-BF76-888B790E60F8}" srcOrd="0" destOrd="0" presId="urn:microsoft.com/office/officeart/2005/8/layout/orgChart1"/>
    <dgm:cxn modelId="{DC547585-E10C-344B-A6B7-1D9E7991BDB2}" type="presParOf" srcId="{BA4785B5-BB2B-3643-A928-A58AED3CF23C}" destId="{A63B717A-E946-A346-B479-E67DEB351408}" srcOrd="1" destOrd="0" presId="urn:microsoft.com/office/officeart/2005/8/layout/orgChart1"/>
    <dgm:cxn modelId="{62D880EC-93F3-8B43-BBA7-BD181D035F6D}" type="presParOf" srcId="{87F6C55D-E758-FA46-8797-11DF967ADA62}" destId="{1BCD495A-9616-084A-9730-5A767A06586F}" srcOrd="1" destOrd="0" presId="urn:microsoft.com/office/officeart/2005/8/layout/orgChart1"/>
    <dgm:cxn modelId="{6BAA7FE3-6A43-FF4D-9615-A1780C4E0CEB}" type="presParOf" srcId="{87F6C55D-E758-FA46-8797-11DF967ADA62}" destId="{A58BFA39-4B20-2B4D-98D3-51209AB4CC1B}" srcOrd="2" destOrd="0" presId="urn:microsoft.com/office/officeart/2005/8/layout/orgChart1"/>
    <dgm:cxn modelId="{5BD67DED-7185-8A40-88CA-0B4C30DA1E8F}" type="presParOf" srcId="{B0E6F0D2-31B6-B343-8ADB-B1FD79BE38C8}" destId="{C7E3535D-2128-334E-B6AD-1742710F367E}" srcOrd="2" destOrd="0" presId="urn:microsoft.com/office/officeart/2005/8/layout/orgChart1"/>
    <dgm:cxn modelId="{6725F0B6-0DE7-AC40-AAAF-A9B2A1652CA7}" type="presParOf" srcId="{68247E03-B424-104B-BFE6-28C3A140EB07}" destId="{F35E8169-A9B9-F643-B48B-B6D21AD6FA3D}" srcOrd="2" destOrd="0" presId="urn:microsoft.com/office/officeart/2005/8/layout/orgChart1"/>
    <dgm:cxn modelId="{03C62D05-88B0-5245-9532-FFDD4C4A67EC}" type="presParOf" srcId="{68247E03-B424-104B-BFE6-28C3A140EB07}" destId="{01541A44-3AB6-9245-A7B3-01247B42E29B}" srcOrd="3" destOrd="0" presId="urn:microsoft.com/office/officeart/2005/8/layout/orgChart1"/>
    <dgm:cxn modelId="{19BBCF9E-E73D-2641-8B66-537B9DD05899}" type="presParOf" srcId="{01541A44-3AB6-9245-A7B3-01247B42E29B}" destId="{A2AE0606-C3BF-0D4E-9BB8-2A664A4A8CB6}" srcOrd="0" destOrd="0" presId="urn:microsoft.com/office/officeart/2005/8/layout/orgChart1"/>
    <dgm:cxn modelId="{A0A58725-819C-924C-9C58-6DB198C33F15}" type="presParOf" srcId="{A2AE0606-C3BF-0D4E-9BB8-2A664A4A8CB6}" destId="{1C2E90C1-8B3C-5D47-9C8B-028A72755764}" srcOrd="0" destOrd="0" presId="urn:microsoft.com/office/officeart/2005/8/layout/orgChart1"/>
    <dgm:cxn modelId="{684C5EDC-E96F-0C49-854F-C513EBB71655}" type="presParOf" srcId="{A2AE0606-C3BF-0D4E-9BB8-2A664A4A8CB6}" destId="{8A816E1A-0CF5-EA4D-99E2-B1F81DE34567}" srcOrd="1" destOrd="0" presId="urn:microsoft.com/office/officeart/2005/8/layout/orgChart1"/>
    <dgm:cxn modelId="{CAF24F50-C10A-9F46-A985-0CC9E3CBC68D}" type="presParOf" srcId="{01541A44-3AB6-9245-A7B3-01247B42E29B}" destId="{99319BDF-C7EB-9D44-9C6B-361F261BC6CE}" srcOrd="1" destOrd="0" presId="urn:microsoft.com/office/officeart/2005/8/layout/orgChart1"/>
    <dgm:cxn modelId="{19C5E7AA-6CAF-A74A-BC5C-BFA6516CCA42}" type="presParOf" srcId="{01541A44-3AB6-9245-A7B3-01247B42E29B}" destId="{2C5E661F-ECC6-644F-B075-4FB5EE17930E}" srcOrd="2" destOrd="0" presId="urn:microsoft.com/office/officeart/2005/8/layout/orgChart1"/>
    <dgm:cxn modelId="{B2233167-A352-2D46-901B-7EE0F34A95AF}" type="presParOf" srcId="{68247E03-B424-104B-BFE6-28C3A140EB07}" destId="{6AF4B923-A0DC-2744-9244-7CEFBA078110}" srcOrd="4" destOrd="0" presId="urn:microsoft.com/office/officeart/2005/8/layout/orgChart1"/>
    <dgm:cxn modelId="{2068DD91-24A3-1A40-B182-91C02D4D63DA}" type="presParOf" srcId="{68247E03-B424-104B-BFE6-28C3A140EB07}" destId="{E4DFE7C6-5A81-1240-8BB9-B886CE5B2717}" srcOrd="5" destOrd="0" presId="urn:microsoft.com/office/officeart/2005/8/layout/orgChart1"/>
    <dgm:cxn modelId="{7F3F995D-FA76-A44D-BF8A-5B4DB6A06F14}" type="presParOf" srcId="{E4DFE7C6-5A81-1240-8BB9-B886CE5B2717}" destId="{F0F9906B-601B-774F-9888-7C39DC4A7350}" srcOrd="0" destOrd="0" presId="urn:microsoft.com/office/officeart/2005/8/layout/orgChart1"/>
    <dgm:cxn modelId="{151DC55F-7EA5-3B4E-859F-186507FA0197}" type="presParOf" srcId="{F0F9906B-601B-774F-9888-7C39DC4A7350}" destId="{EC443692-4E93-0F42-8B75-7F4794579DB6}" srcOrd="0" destOrd="0" presId="urn:microsoft.com/office/officeart/2005/8/layout/orgChart1"/>
    <dgm:cxn modelId="{DCD36F26-61F6-F94A-81E2-083224324F51}" type="presParOf" srcId="{F0F9906B-601B-774F-9888-7C39DC4A7350}" destId="{38FC8057-0D68-FD41-8434-E7AA1B4C9490}" srcOrd="1" destOrd="0" presId="urn:microsoft.com/office/officeart/2005/8/layout/orgChart1"/>
    <dgm:cxn modelId="{38D6A8B9-D41E-FF49-883C-6E49A6700298}" type="presParOf" srcId="{E4DFE7C6-5A81-1240-8BB9-B886CE5B2717}" destId="{C2474EBC-521A-4341-A836-B4821309AE3B}" srcOrd="1" destOrd="0" presId="urn:microsoft.com/office/officeart/2005/8/layout/orgChart1"/>
    <dgm:cxn modelId="{F93A25FB-C194-3D4D-B43E-9D8F410E1289}" type="presParOf" srcId="{C2474EBC-521A-4341-A836-B4821309AE3B}" destId="{EB552703-DA4B-3B48-8F9B-358896BA473A}" srcOrd="0" destOrd="0" presId="urn:microsoft.com/office/officeart/2005/8/layout/orgChart1"/>
    <dgm:cxn modelId="{EC66BBD6-6229-9C4A-9EF1-B024ACA151B8}" type="presParOf" srcId="{C2474EBC-521A-4341-A836-B4821309AE3B}" destId="{A48C55CA-A747-D448-8232-442FAE2D7EBB}" srcOrd="1" destOrd="0" presId="urn:microsoft.com/office/officeart/2005/8/layout/orgChart1"/>
    <dgm:cxn modelId="{8215D4F7-B5D2-E142-9128-0F7F2FE7314B}" type="presParOf" srcId="{A48C55CA-A747-D448-8232-442FAE2D7EBB}" destId="{F4DA59DF-9AE8-7E4A-B11B-6426E14F4876}" srcOrd="0" destOrd="0" presId="urn:microsoft.com/office/officeart/2005/8/layout/orgChart1"/>
    <dgm:cxn modelId="{9D7CDD4A-1E70-D446-99BC-CD0A24AC954F}" type="presParOf" srcId="{F4DA59DF-9AE8-7E4A-B11B-6426E14F4876}" destId="{A8EAF70C-4BB4-854D-A4F9-192E0C86FBB6}" srcOrd="0" destOrd="0" presId="urn:microsoft.com/office/officeart/2005/8/layout/orgChart1"/>
    <dgm:cxn modelId="{6F010920-24FB-5C4D-A428-947F6C86C67A}" type="presParOf" srcId="{F4DA59DF-9AE8-7E4A-B11B-6426E14F4876}" destId="{2D66A988-38AA-294D-9E72-748FE812D8AA}" srcOrd="1" destOrd="0" presId="urn:microsoft.com/office/officeart/2005/8/layout/orgChart1"/>
    <dgm:cxn modelId="{A151C763-6B78-1D4C-BB63-4D1AC826B2DD}" type="presParOf" srcId="{A48C55CA-A747-D448-8232-442FAE2D7EBB}" destId="{6E0A9912-F075-0244-BCFE-2BEBC1ED9376}" srcOrd="1" destOrd="0" presId="urn:microsoft.com/office/officeart/2005/8/layout/orgChart1"/>
    <dgm:cxn modelId="{4FA68D32-7AAE-CB4D-A521-9CD711FD758C}" type="presParOf" srcId="{6E0A9912-F075-0244-BCFE-2BEBC1ED9376}" destId="{60548042-2095-2645-A309-35513B19706C}" srcOrd="0" destOrd="0" presId="urn:microsoft.com/office/officeart/2005/8/layout/orgChart1"/>
    <dgm:cxn modelId="{F0108732-1DB7-FC4D-9AAB-B04AA48558FE}" type="presParOf" srcId="{6E0A9912-F075-0244-BCFE-2BEBC1ED9376}" destId="{3D206A99-7E70-834D-80D9-70E848001180}" srcOrd="1" destOrd="0" presId="urn:microsoft.com/office/officeart/2005/8/layout/orgChart1"/>
    <dgm:cxn modelId="{11030E41-9E50-4C45-9980-C8919CFB8A89}" type="presParOf" srcId="{3D206A99-7E70-834D-80D9-70E848001180}" destId="{FBFE6946-CF1C-0144-8E97-A57B0053846F}" srcOrd="0" destOrd="0" presId="urn:microsoft.com/office/officeart/2005/8/layout/orgChart1"/>
    <dgm:cxn modelId="{CEB3F548-4AF4-8E47-A0AE-008D3048033D}" type="presParOf" srcId="{FBFE6946-CF1C-0144-8E97-A57B0053846F}" destId="{97A7FCC4-90CE-484B-AC86-EE6D3A9D544D}" srcOrd="0" destOrd="0" presId="urn:microsoft.com/office/officeart/2005/8/layout/orgChart1"/>
    <dgm:cxn modelId="{4F3F8D74-0BD2-3646-8312-0A1B00C7C4BC}" type="presParOf" srcId="{FBFE6946-CF1C-0144-8E97-A57B0053846F}" destId="{8ECA7E36-81D0-9A4B-BC72-C635DB5DA31D}" srcOrd="1" destOrd="0" presId="urn:microsoft.com/office/officeart/2005/8/layout/orgChart1"/>
    <dgm:cxn modelId="{3C278DB3-8587-7941-A5BA-FBBA50669246}" type="presParOf" srcId="{3D206A99-7E70-834D-80D9-70E848001180}" destId="{CB636C28-A18E-074C-A9CF-0C5FB64CE771}" srcOrd="1" destOrd="0" presId="urn:microsoft.com/office/officeart/2005/8/layout/orgChart1"/>
    <dgm:cxn modelId="{226F2580-9791-9B40-BC14-483D1ED4C247}" type="presParOf" srcId="{3D206A99-7E70-834D-80D9-70E848001180}" destId="{3065E2DB-F81E-8140-AF19-F9C3EF31B1D2}" srcOrd="2" destOrd="0" presId="urn:microsoft.com/office/officeart/2005/8/layout/orgChart1"/>
    <dgm:cxn modelId="{AA98A4DA-C15D-4340-A21A-CA9EBA068C80}" type="presParOf" srcId="{A48C55CA-A747-D448-8232-442FAE2D7EBB}" destId="{116EE0B9-CBA6-5A41-9AFE-7CC87F410F23}" srcOrd="2" destOrd="0" presId="urn:microsoft.com/office/officeart/2005/8/layout/orgChart1"/>
    <dgm:cxn modelId="{4D6D6394-A68F-AF46-89EE-45A13C7487E6}" type="presParOf" srcId="{C2474EBC-521A-4341-A836-B4821309AE3B}" destId="{47A6AA28-7530-024C-BBB3-F9E034C2BC45}" srcOrd="2" destOrd="0" presId="urn:microsoft.com/office/officeart/2005/8/layout/orgChart1"/>
    <dgm:cxn modelId="{C267CC52-3BB4-4342-B1A1-6F14BD61EA22}" type="presParOf" srcId="{C2474EBC-521A-4341-A836-B4821309AE3B}" destId="{FDA5FC3E-6DD3-9241-AD50-F2B38A15397F}" srcOrd="3" destOrd="0" presId="urn:microsoft.com/office/officeart/2005/8/layout/orgChart1"/>
    <dgm:cxn modelId="{93585334-C9DD-CE4E-8760-10C878995A5E}" type="presParOf" srcId="{FDA5FC3E-6DD3-9241-AD50-F2B38A15397F}" destId="{90A6F928-BED4-DF44-A80D-54FDE0B5C82D}" srcOrd="0" destOrd="0" presId="urn:microsoft.com/office/officeart/2005/8/layout/orgChart1"/>
    <dgm:cxn modelId="{707EA598-CD89-0347-8256-6E9C10C51033}" type="presParOf" srcId="{90A6F928-BED4-DF44-A80D-54FDE0B5C82D}" destId="{1FF600B9-8CBC-B543-A088-B363442C8BAD}" srcOrd="0" destOrd="0" presId="urn:microsoft.com/office/officeart/2005/8/layout/orgChart1"/>
    <dgm:cxn modelId="{15DDF756-9546-1D49-A6E7-6196A630D77E}" type="presParOf" srcId="{90A6F928-BED4-DF44-A80D-54FDE0B5C82D}" destId="{BA77EC82-268F-424E-9E42-4DDA9340256A}" srcOrd="1" destOrd="0" presId="urn:microsoft.com/office/officeart/2005/8/layout/orgChart1"/>
    <dgm:cxn modelId="{01B8926E-17F3-D940-BEEE-2C451D4CA3CD}" type="presParOf" srcId="{FDA5FC3E-6DD3-9241-AD50-F2B38A15397F}" destId="{23848CDE-7A03-284A-A7CD-458722693540}" srcOrd="1" destOrd="0" presId="urn:microsoft.com/office/officeart/2005/8/layout/orgChart1"/>
    <dgm:cxn modelId="{BF17DA9C-8C50-F947-B77B-82F2A2CBD452}" type="presParOf" srcId="{FDA5FC3E-6DD3-9241-AD50-F2B38A15397F}" destId="{615BE899-A6E1-B048-9916-12A30C25EC79}" srcOrd="2" destOrd="0" presId="urn:microsoft.com/office/officeart/2005/8/layout/orgChart1"/>
    <dgm:cxn modelId="{BE24A943-D9B5-E948-8D32-6B244D1A67A2}" type="presParOf" srcId="{E4DFE7C6-5A81-1240-8BB9-B886CE5B2717}" destId="{E573C007-2C20-0844-A339-2D2419FFFEEF}" srcOrd="2" destOrd="0" presId="urn:microsoft.com/office/officeart/2005/8/layout/orgChart1"/>
    <dgm:cxn modelId="{00696907-5CAD-4F4D-A5D7-00AF28BA8C06}" type="presParOf" srcId="{4B113C23-F54C-1340-AD56-FA6DF14C79B5}" destId="{D5A9ED4E-5E87-F341-AF04-558FDA784356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7BD63043-745C-9149-B08F-23C02A23DEFC}" type="doc">
      <dgm:prSet loTypeId="urn:microsoft.com/office/officeart/2005/8/layout/orgChart1" loCatId="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de-DE"/>
        </a:p>
      </dgm:t>
    </dgm:pt>
    <dgm:pt modelId="{6342EE46-34A5-0541-8730-6E3454C45FE4}">
      <dgm:prSet phldrT="[Text]"/>
      <dgm:spPr>
        <a:solidFill>
          <a:srgbClr val="FF0000"/>
        </a:solidFill>
      </dgm:spPr>
      <dgm:t>
        <a:bodyPr/>
        <a:lstStyle/>
        <a:p>
          <a:r>
            <a:rPr lang="de-DE"/>
            <a:t>Tiere</a:t>
          </a:r>
        </a:p>
      </dgm:t>
    </dgm:pt>
    <dgm:pt modelId="{1A43F798-66D8-F949-9632-D311A575EA73}" type="parTrans" cxnId="{E01399C6-57A4-9544-9A1B-CB49636C50F3}">
      <dgm:prSet/>
      <dgm:spPr/>
      <dgm:t>
        <a:bodyPr/>
        <a:lstStyle/>
        <a:p>
          <a:endParaRPr lang="de-DE"/>
        </a:p>
      </dgm:t>
    </dgm:pt>
    <dgm:pt modelId="{9192378A-3E55-2549-B703-A82DED25275D}" type="sibTrans" cxnId="{E01399C6-57A4-9544-9A1B-CB49636C50F3}">
      <dgm:prSet/>
      <dgm:spPr/>
      <dgm:t>
        <a:bodyPr/>
        <a:lstStyle/>
        <a:p>
          <a:endParaRPr lang="de-DE"/>
        </a:p>
      </dgm:t>
    </dgm:pt>
    <dgm:pt modelId="{806D098A-DF53-C843-A687-4D222265D8E8}">
      <dgm:prSet phldrT="[Text]"/>
      <dgm:spPr>
        <a:solidFill>
          <a:srgbClr val="00B050"/>
        </a:solidFill>
      </dgm:spPr>
      <dgm:t>
        <a:bodyPr/>
        <a:lstStyle/>
        <a:p>
          <a:r>
            <a:rPr lang="de-DE"/>
            <a:t>Fische</a:t>
          </a:r>
        </a:p>
      </dgm:t>
    </dgm:pt>
    <dgm:pt modelId="{3AA6B904-6AF7-1E49-B17E-6B04AC4B98F8}" type="parTrans" cxnId="{CD41C4B2-E34C-3B4A-B5DD-3B4FC574DBE3}">
      <dgm:prSet/>
      <dgm:spPr/>
      <dgm:t>
        <a:bodyPr/>
        <a:lstStyle/>
        <a:p>
          <a:endParaRPr lang="de-DE"/>
        </a:p>
      </dgm:t>
    </dgm:pt>
    <dgm:pt modelId="{4D143912-DA3A-A741-AF36-50F38BA9FCAB}" type="sibTrans" cxnId="{CD41C4B2-E34C-3B4A-B5DD-3B4FC574DBE3}">
      <dgm:prSet/>
      <dgm:spPr/>
      <dgm:t>
        <a:bodyPr/>
        <a:lstStyle/>
        <a:p>
          <a:endParaRPr lang="de-DE"/>
        </a:p>
      </dgm:t>
    </dgm:pt>
    <dgm:pt modelId="{39FEA7B1-B5F8-324D-A8E4-C00B8C8359DC}">
      <dgm:prSet phldrT="[Text]"/>
      <dgm:spPr>
        <a:solidFill>
          <a:srgbClr val="00B050"/>
        </a:solidFill>
      </dgm:spPr>
      <dgm:t>
        <a:bodyPr/>
        <a:lstStyle/>
        <a:p>
          <a:r>
            <a:rPr lang="de-DE"/>
            <a:t>Reptilien</a:t>
          </a:r>
        </a:p>
      </dgm:t>
    </dgm:pt>
    <dgm:pt modelId="{D2AE56F2-F993-F644-8AE0-22C6672D918B}" type="parTrans" cxnId="{9F4F9B59-EC24-F047-B50B-8A8DC0ED72F2}">
      <dgm:prSet/>
      <dgm:spPr/>
      <dgm:t>
        <a:bodyPr/>
        <a:lstStyle/>
        <a:p>
          <a:endParaRPr lang="de-DE"/>
        </a:p>
      </dgm:t>
    </dgm:pt>
    <dgm:pt modelId="{73FE3E57-345D-BB42-81FA-0BA61AA4C7BF}" type="sibTrans" cxnId="{9F4F9B59-EC24-F047-B50B-8A8DC0ED72F2}">
      <dgm:prSet/>
      <dgm:spPr/>
      <dgm:t>
        <a:bodyPr/>
        <a:lstStyle/>
        <a:p>
          <a:endParaRPr lang="de-DE"/>
        </a:p>
      </dgm:t>
    </dgm:pt>
    <dgm:pt modelId="{46BBAA16-0985-FE48-A3DA-3595B87C39E5}">
      <dgm:prSet phldrT="[Text]"/>
      <dgm:spPr/>
      <dgm:t>
        <a:bodyPr/>
        <a:lstStyle/>
        <a:p>
          <a:r>
            <a:rPr lang="de-DE"/>
            <a:t>Hunde</a:t>
          </a:r>
        </a:p>
      </dgm:t>
    </dgm:pt>
    <dgm:pt modelId="{5DC3F5B5-8CA8-0D4D-9F73-E1B0D81B9A99}" type="parTrans" cxnId="{898AF4D0-23BF-EC45-A04D-D408CF02AFC7}">
      <dgm:prSet/>
      <dgm:spPr/>
      <dgm:t>
        <a:bodyPr/>
        <a:lstStyle/>
        <a:p>
          <a:endParaRPr lang="de-DE"/>
        </a:p>
      </dgm:t>
    </dgm:pt>
    <dgm:pt modelId="{E169DD34-0344-B347-BCB3-424DA97EB738}" type="sibTrans" cxnId="{898AF4D0-23BF-EC45-A04D-D408CF02AFC7}">
      <dgm:prSet/>
      <dgm:spPr/>
      <dgm:t>
        <a:bodyPr/>
        <a:lstStyle/>
        <a:p>
          <a:endParaRPr lang="de-DE"/>
        </a:p>
      </dgm:t>
    </dgm:pt>
    <dgm:pt modelId="{37F4930C-938C-004A-AC55-A37ECB0BE394}">
      <dgm:prSet phldrT="[Text]"/>
      <dgm:spPr/>
      <dgm:t>
        <a:bodyPr/>
        <a:lstStyle/>
        <a:p>
          <a:r>
            <a:rPr lang="de-DE"/>
            <a:t>Katzen</a:t>
          </a:r>
        </a:p>
      </dgm:t>
    </dgm:pt>
    <dgm:pt modelId="{2F0D963A-0589-6941-AF45-B8A7704C9F57}" type="parTrans" cxnId="{B6429C78-13F1-7B49-9C66-509187309C70}">
      <dgm:prSet/>
      <dgm:spPr/>
      <dgm:t>
        <a:bodyPr/>
        <a:lstStyle/>
        <a:p>
          <a:endParaRPr lang="de-DE"/>
        </a:p>
      </dgm:t>
    </dgm:pt>
    <dgm:pt modelId="{E3598F84-386D-7C47-BA75-82A4E7081A28}" type="sibTrans" cxnId="{B6429C78-13F1-7B49-9C66-509187309C70}">
      <dgm:prSet/>
      <dgm:spPr/>
      <dgm:t>
        <a:bodyPr/>
        <a:lstStyle/>
        <a:p>
          <a:endParaRPr lang="de-DE"/>
        </a:p>
      </dgm:t>
    </dgm:pt>
    <dgm:pt modelId="{ABB96564-024D-2A48-9400-2B697865CCFE}">
      <dgm:prSet phldrT="[Text]"/>
      <dgm:spPr>
        <a:solidFill>
          <a:srgbClr val="00B050"/>
        </a:solidFill>
      </dgm:spPr>
      <dgm:t>
        <a:bodyPr/>
        <a:lstStyle/>
        <a:p>
          <a:r>
            <a:rPr lang="de-DE"/>
            <a:t>Säugetiere</a:t>
          </a:r>
        </a:p>
      </dgm:t>
    </dgm:pt>
    <dgm:pt modelId="{F4183C4F-B35D-4648-9CB8-392417FF9944}" type="parTrans" cxnId="{0187C8BA-FFD5-8845-B62A-075D51D00380}">
      <dgm:prSet/>
      <dgm:spPr/>
      <dgm:t>
        <a:bodyPr/>
        <a:lstStyle/>
        <a:p>
          <a:endParaRPr lang="de-DE"/>
        </a:p>
      </dgm:t>
    </dgm:pt>
    <dgm:pt modelId="{92863872-97FA-F74A-8669-E3512CF884B3}" type="sibTrans" cxnId="{0187C8BA-FFD5-8845-B62A-075D51D00380}">
      <dgm:prSet/>
      <dgm:spPr/>
      <dgm:t>
        <a:bodyPr/>
        <a:lstStyle/>
        <a:p>
          <a:endParaRPr lang="de-DE"/>
        </a:p>
      </dgm:t>
    </dgm:pt>
    <dgm:pt modelId="{85DF6E8B-461A-2A4D-9100-72755EA43DFF}">
      <dgm:prSet/>
      <dgm:spPr/>
      <dgm:t>
        <a:bodyPr/>
        <a:lstStyle/>
        <a:p>
          <a:r>
            <a:rPr lang="de-DE"/>
            <a:t>Echsen</a:t>
          </a:r>
        </a:p>
      </dgm:t>
    </dgm:pt>
    <dgm:pt modelId="{CC63DF22-36FC-3C4F-853E-FC291D37B7B0}" type="parTrans" cxnId="{D9B93BBF-23B9-4144-8D50-376E394714C3}">
      <dgm:prSet/>
      <dgm:spPr/>
      <dgm:t>
        <a:bodyPr/>
        <a:lstStyle/>
        <a:p>
          <a:endParaRPr lang="de-DE"/>
        </a:p>
      </dgm:t>
    </dgm:pt>
    <dgm:pt modelId="{1727E06A-450F-7B4C-AEC0-FE40D8B7C0AD}" type="sibTrans" cxnId="{D9B93BBF-23B9-4144-8D50-376E394714C3}">
      <dgm:prSet/>
      <dgm:spPr/>
      <dgm:t>
        <a:bodyPr/>
        <a:lstStyle/>
        <a:p>
          <a:endParaRPr lang="de-DE"/>
        </a:p>
      </dgm:t>
    </dgm:pt>
    <dgm:pt modelId="{42B00410-024C-774C-B397-942485D95804}">
      <dgm:prSet/>
      <dgm:spPr/>
      <dgm:t>
        <a:bodyPr/>
        <a:lstStyle/>
        <a:p>
          <a:r>
            <a:rPr lang="de-DE"/>
            <a:t>Schlangen</a:t>
          </a:r>
        </a:p>
      </dgm:t>
    </dgm:pt>
    <dgm:pt modelId="{2A9406CA-E54E-EB4D-BFCD-C6F3CA934CC1}" type="parTrans" cxnId="{8285EDFE-E494-2A4C-AD42-C20C16FEA99D}">
      <dgm:prSet/>
      <dgm:spPr/>
      <dgm:t>
        <a:bodyPr/>
        <a:lstStyle/>
        <a:p>
          <a:endParaRPr lang="de-DE"/>
        </a:p>
      </dgm:t>
    </dgm:pt>
    <dgm:pt modelId="{0897094A-579E-B140-AD9F-6C9940EBC65C}" type="sibTrans" cxnId="{8285EDFE-E494-2A4C-AD42-C20C16FEA99D}">
      <dgm:prSet/>
      <dgm:spPr/>
      <dgm:t>
        <a:bodyPr/>
        <a:lstStyle/>
        <a:p>
          <a:endParaRPr lang="de-DE"/>
        </a:p>
      </dgm:t>
    </dgm:pt>
    <dgm:pt modelId="{C2797145-CE3A-6D4C-B370-02570BD94D4C}">
      <dgm:prSet/>
      <dgm:spPr>
        <a:solidFill>
          <a:schemeClr val="accent6">
            <a:lumMod val="75000"/>
          </a:schemeClr>
        </a:solidFill>
      </dgm:spPr>
      <dgm:t>
        <a:bodyPr/>
        <a:lstStyle/>
        <a:p>
          <a:r>
            <a:rPr lang="de-DE"/>
            <a:t>Doggen</a:t>
          </a:r>
        </a:p>
      </dgm:t>
    </dgm:pt>
    <dgm:pt modelId="{4A33CC4E-1677-A349-957B-4AFA11ED86EA}" type="parTrans" cxnId="{ECECE966-3C51-6441-933E-7FC64A9F1B35}">
      <dgm:prSet/>
      <dgm:spPr/>
      <dgm:t>
        <a:bodyPr/>
        <a:lstStyle/>
        <a:p>
          <a:endParaRPr lang="de-DE"/>
        </a:p>
      </dgm:t>
    </dgm:pt>
    <dgm:pt modelId="{A2909029-D458-E34A-B4DA-74B3562BD8E2}" type="sibTrans" cxnId="{ECECE966-3C51-6441-933E-7FC64A9F1B35}">
      <dgm:prSet/>
      <dgm:spPr/>
      <dgm:t>
        <a:bodyPr/>
        <a:lstStyle/>
        <a:p>
          <a:endParaRPr lang="de-DE"/>
        </a:p>
      </dgm:t>
    </dgm:pt>
    <dgm:pt modelId="{20E7DA92-8D0A-3B42-8D82-45D371F24C3A}">
      <dgm:prSet/>
      <dgm:spPr>
        <a:solidFill>
          <a:schemeClr val="accent6">
            <a:lumMod val="75000"/>
          </a:schemeClr>
        </a:solidFill>
      </dgm:spPr>
      <dgm:t>
        <a:bodyPr/>
        <a:lstStyle/>
        <a:p>
          <a:r>
            <a:rPr lang="de-DE"/>
            <a:t>Möpse</a:t>
          </a:r>
        </a:p>
      </dgm:t>
    </dgm:pt>
    <dgm:pt modelId="{C25F1F5E-CC07-7E44-A9F0-91F79A4C3407}" type="parTrans" cxnId="{A78473FF-2C57-494A-B050-99E0B7204776}">
      <dgm:prSet/>
      <dgm:spPr/>
      <dgm:t>
        <a:bodyPr/>
        <a:lstStyle/>
        <a:p>
          <a:endParaRPr lang="de-DE"/>
        </a:p>
      </dgm:t>
    </dgm:pt>
    <dgm:pt modelId="{2092D9A1-15C8-4647-A46F-D4488867B5E2}" type="sibTrans" cxnId="{A78473FF-2C57-494A-B050-99E0B7204776}">
      <dgm:prSet/>
      <dgm:spPr/>
      <dgm:t>
        <a:bodyPr/>
        <a:lstStyle/>
        <a:p>
          <a:endParaRPr lang="de-DE"/>
        </a:p>
      </dgm:t>
    </dgm:pt>
    <dgm:pt modelId="{1F96B43C-D8FD-3447-8FE4-301936FF749F}">
      <dgm:prSet/>
      <dgm:spPr>
        <a:solidFill>
          <a:schemeClr val="accent6">
            <a:lumMod val="75000"/>
          </a:schemeClr>
        </a:solidFill>
      </dgm:spPr>
      <dgm:t>
        <a:bodyPr/>
        <a:lstStyle/>
        <a:p>
          <a:r>
            <a:rPr lang="de-DE"/>
            <a:t>Dackel</a:t>
          </a:r>
        </a:p>
      </dgm:t>
    </dgm:pt>
    <dgm:pt modelId="{4B11DBCB-6840-0F4C-A66C-8D8C8CEC6D3C}" type="parTrans" cxnId="{1168EF69-1836-1240-9C47-8920CEC90898}">
      <dgm:prSet/>
      <dgm:spPr/>
      <dgm:t>
        <a:bodyPr/>
        <a:lstStyle/>
        <a:p>
          <a:endParaRPr lang="de-DE"/>
        </a:p>
      </dgm:t>
    </dgm:pt>
    <dgm:pt modelId="{CA4A7D9B-2B74-954D-A649-DA1F306400B2}" type="sibTrans" cxnId="{1168EF69-1836-1240-9C47-8920CEC90898}">
      <dgm:prSet/>
      <dgm:spPr/>
      <dgm:t>
        <a:bodyPr/>
        <a:lstStyle/>
        <a:p>
          <a:endParaRPr lang="de-DE"/>
        </a:p>
      </dgm:t>
    </dgm:pt>
    <dgm:pt modelId="{54419924-4A7F-604D-97F3-24F4686904AA}">
      <dgm:prSet/>
      <dgm:spPr>
        <a:solidFill>
          <a:schemeClr val="bg1"/>
        </a:solidFill>
      </dgm:spPr>
      <dgm:t>
        <a:bodyPr/>
        <a:lstStyle/>
        <a:p>
          <a:r>
            <a:rPr lang="de-DE"/>
            <a:t>etc ...</a:t>
          </a:r>
        </a:p>
      </dgm:t>
    </dgm:pt>
    <dgm:pt modelId="{6331B651-E7DA-5649-9861-67184052EABE}" type="sibTrans" cxnId="{7C99EB21-A241-9F49-87BA-2B93196966D5}">
      <dgm:prSet/>
      <dgm:spPr/>
      <dgm:t>
        <a:bodyPr/>
        <a:lstStyle/>
        <a:p>
          <a:endParaRPr lang="de-DE"/>
        </a:p>
      </dgm:t>
    </dgm:pt>
    <dgm:pt modelId="{429A9BE3-B26F-9E4D-AB8D-FA2D3D1C447D}" type="parTrans" cxnId="{7C99EB21-A241-9F49-87BA-2B93196966D5}">
      <dgm:prSet/>
      <dgm:spPr>
        <a:ln>
          <a:solidFill>
            <a:schemeClr val="bg1"/>
          </a:solidFill>
        </a:ln>
      </dgm:spPr>
      <dgm:t>
        <a:bodyPr/>
        <a:lstStyle/>
        <a:p>
          <a:endParaRPr lang="de-DE"/>
        </a:p>
      </dgm:t>
    </dgm:pt>
    <dgm:pt modelId="{9CFFBAB1-E5D5-1143-8309-C2BF9A25FF22}">
      <dgm:prSet/>
      <dgm:spPr>
        <a:solidFill>
          <a:schemeClr val="bg1"/>
        </a:solidFill>
      </dgm:spPr>
      <dgm:t>
        <a:bodyPr/>
        <a:lstStyle/>
        <a:p>
          <a:endParaRPr lang="de-DE"/>
        </a:p>
      </dgm:t>
    </dgm:pt>
    <dgm:pt modelId="{432BAA64-20B8-E54B-9AD3-F2A6E1EF4485}" type="parTrans" cxnId="{FCD6F0BA-6750-8642-AA51-F09627FFE9D0}">
      <dgm:prSet/>
      <dgm:spPr>
        <a:ln>
          <a:solidFill>
            <a:schemeClr val="bg1"/>
          </a:solidFill>
        </a:ln>
      </dgm:spPr>
      <dgm:t>
        <a:bodyPr/>
        <a:lstStyle/>
        <a:p>
          <a:endParaRPr lang="de-DE"/>
        </a:p>
      </dgm:t>
    </dgm:pt>
    <dgm:pt modelId="{574C3684-CF46-7048-8A1D-229D80AF81FE}" type="sibTrans" cxnId="{FCD6F0BA-6750-8642-AA51-F09627FFE9D0}">
      <dgm:prSet/>
      <dgm:spPr/>
      <dgm:t>
        <a:bodyPr/>
        <a:lstStyle/>
        <a:p>
          <a:endParaRPr lang="de-DE"/>
        </a:p>
      </dgm:t>
    </dgm:pt>
    <dgm:pt modelId="{4A14C821-AE6A-BD4E-B664-7B0C2820F283}" type="pres">
      <dgm:prSet presAssocID="{7BD63043-745C-9149-B08F-23C02A23DEFC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4B113C23-F54C-1340-AD56-FA6DF14C79B5}" type="pres">
      <dgm:prSet presAssocID="{6342EE46-34A5-0541-8730-6E3454C45FE4}" presName="hierRoot1" presStyleCnt="0">
        <dgm:presLayoutVars>
          <dgm:hierBranch val="init"/>
        </dgm:presLayoutVars>
      </dgm:prSet>
      <dgm:spPr/>
    </dgm:pt>
    <dgm:pt modelId="{06C1B1E8-1979-114E-BA0F-7DB63261C511}" type="pres">
      <dgm:prSet presAssocID="{6342EE46-34A5-0541-8730-6E3454C45FE4}" presName="rootComposite1" presStyleCnt="0"/>
      <dgm:spPr/>
    </dgm:pt>
    <dgm:pt modelId="{47807D9A-4E9C-0741-A5C5-BDF5A1015CC2}" type="pres">
      <dgm:prSet presAssocID="{6342EE46-34A5-0541-8730-6E3454C45FE4}" presName="rootText1" presStyleLbl="node0" presStyleIdx="0" presStyleCnt="1">
        <dgm:presLayoutVars>
          <dgm:chPref val="3"/>
        </dgm:presLayoutVars>
      </dgm:prSet>
      <dgm:spPr/>
    </dgm:pt>
    <dgm:pt modelId="{7E07DD69-36B3-B94C-ACCC-20EB5A3FCFBA}" type="pres">
      <dgm:prSet presAssocID="{6342EE46-34A5-0541-8730-6E3454C45FE4}" presName="rootConnector1" presStyleLbl="node1" presStyleIdx="0" presStyleCnt="0"/>
      <dgm:spPr/>
    </dgm:pt>
    <dgm:pt modelId="{68247E03-B424-104B-BFE6-28C3A140EB07}" type="pres">
      <dgm:prSet presAssocID="{6342EE46-34A5-0541-8730-6E3454C45FE4}" presName="hierChild2" presStyleCnt="0"/>
      <dgm:spPr/>
    </dgm:pt>
    <dgm:pt modelId="{BB86770D-5467-E54C-98D2-F77C8CE1B25C}" type="pres">
      <dgm:prSet presAssocID="{F4183C4F-B35D-4648-9CB8-392417FF9944}" presName="Name37" presStyleLbl="parChTrans1D2" presStyleIdx="0" presStyleCnt="3"/>
      <dgm:spPr/>
    </dgm:pt>
    <dgm:pt modelId="{B0E6F0D2-31B6-B343-8ADB-B1FD79BE38C8}" type="pres">
      <dgm:prSet presAssocID="{ABB96564-024D-2A48-9400-2B697865CCFE}" presName="hierRoot2" presStyleCnt="0">
        <dgm:presLayoutVars>
          <dgm:hierBranch val="init"/>
        </dgm:presLayoutVars>
      </dgm:prSet>
      <dgm:spPr/>
    </dgm:pt>
    <dgm:pt modelId="{88045EA1-D8C3-0B4F-B127-16430210A8D2}" type="pres">
      <dgm:prSet presAssocID="{ABB96564-024D-2A48-9400-2B697865CCFE}" presName="rootComposite" presStyleCnt="0"/>
      <dgm:spPr/>
    </dgm:pt>
    <dgm:pt modelId="{3BBED923-A5E7-D546-8150-795862B6363A}" type="pres">
      <dgm:prSet presAssocID="{ABB96564-024D-2A48-9400-2B697865CCFE}" presName="rootText" presStyleLbl="node2" presStyleIdx="0" presStyleCnt="3">
        <dgm:presLayoutVars>
          <dgm:chPref val="3"/>
        </dgm:presLayoutVars>
      </dgm:prSet>
      <dgm:spPr/>
    </dgm:pt>
    <dgm:pt modelId="{F16B4444-6F12-0543-8D60-7B2CDB49C704}" type="pres">
      <dgm:prSet presAssocID="{ABB96564-024D-2A48-9400-2B697865CCFE}" presName="rootConnector" presStyleLbl="node2" presStyleIdx="0" presStyleCnt="3"/>
      <dgm:spPr/>
    </dgm:pt>
    <dgm:pt modelId="{10409EA9-03D4-0142-B6A2-442646DEFB52}" type="pres">
      <dgm:prSet presAssocID="{ABB96564-024D-2A48-9400-2B697865CCFE}" presName="hierChild4" presStyleCnt="0"/>
      <dgm:spPr/>
    </dgm:pt>
    <dgm:pt modelId="{307E6BD9-9E5A-0046-A4A1-A7B5B199D5F7}" type="pres">
      <dgm:prSet presAssocID="{5DC3F5B5-8CA8-0D4D-9F73-E1B0D81B9A99}" presName="Name37" presStyleLbl="parChTrans1D3" presStyleIdx="0" presStyleCnt="4"/>
      <dgm:spPr/>
    </dgm:pt>
    <dgm:pt modelId="{5384AA72-A54C-1144-B217-E9510E5B50F1}" type="pres">
      <dgm:prSet presAssocID="{46BBAA16-0985-FE48-A3DA-3595B87C39E5}" presName="hierRoot2" presStyleCnt="0">
        <dgm:presLayoutVars>
          <dgm:hierBranch val="init"/>
        </dgm:presLayoutVars>
      </dgm:prSet>
      <dgm:spPr/>
    </dgm:pt>
    <dgm:pt modelId="{0D0F4D8F-F043-1546-8271-EC4331FB7180}" type="pres">
      <dgm:prSet presAssocID="{46BBAA16-0985-FE48-A3DA-3595B87C39E5}" presName="rootComposite" presStyleCnt="0"/>
      <dgm:spPr/>
    </dgm:pt>
    <dgm:pt modelId="{330E7AEC-C433-2E47-B8EB-D980C9D1B29F}" type="pres">
      <dgm:prSet presAssocID="{46BBAA16-0985-FE48-A3DA-3595B87C39E5}" presName="rootText" presStyleLbl="node3" presStyleIdx="0" presStyleCnt="4">
        <dgm:presLayoutVars>
          <dgm:chPref val="3"/>
        </dgm:presLayoutVars>
      </dgm:prSet>
      <dgm:spPr/>
    </dgm:pt>
    <dgm:pt modelId="{797DDA31-60B1-8B4F-8E79-24D259ED5785}" type="pres">
      <dgm:prSet presAssocID="{46BBAA16-0985-FE48-A3DA-3595B87C39E5}" presName="rootConnector" presStyleLbl="node3" presStyleIdx="0" presStyleCnt="4"/>
      <dgm:spPr/>
    </dgm:pt>
    <dgm:pt modelId="{7AB23071-71A3-B94A-B36F-9CDA07D8C791}" type="pres">
      <dgm:prSet presAssocID="{46BBAA16-0985-FE48-A3DA-3595B87C39E5}" presName="hierChild4" presStyleCnt="0"/>
      <dgm:spPr/>
    </dgm:pt>
    <dgm:pt modelId="{165AA3F3-1405-004B-8EB7-50C020F01978}" type="pres">
      <dgm:prSet presAssocID="{4A33CC4E-1677-A349-957B-4AFA11ED86EA}" presName="Name37" presStyleLbl="parChTrans1D4" presStyleIdx="0" presStyleCnt="5"/>
      <dgm:spPr/>
    </dgm:pt>
    <dgm:pt modelId="{19BCC558-DB31-C04D-B09A-3A23E5A3E397}" type="pres">
      <dgm:prSet presAssocID="{C2797145-CE3A-6D4C-B370-02570BD94D4C}" presName="hierRoot2" presStyleCnt="0">
        <dgm:presLayoutVars>
          <dgm:hierBranch val="init"/>
        </dgm:presLayoutVars>
      </dgm:prSet>
      <dgm:spPr/>
    </dgm:pt>
    <dgm:pt modelId="{227B5CD5-5FA5-B247-A3D8-C7F1FC74682D}" type="pres">
      <dgm:prSet presAssocID="{C2797145-CE3A-6D4C-B370-02570BD94D4C}" presName="rootComposite" presStyleCnt="0"/>
      <dgm:spPr/>
    </dgm:pt>
    <dgm:pt modelId="{244D7804-18D9-ED47-A243-B201D6675A4B}" type="pres">
      <dgm:prSet presAssocID="{C2797145-CE3A-6D4C-B370-02570BD94D4C}" presName="rootText" presStyleLbl="node4" presStyleIdx="0" presStyleCnt="5">
        <dgm:presLayoutVars>
          <dgm:chPref val="3"/>
        </dgm:presLayoutVars>
      </dgm:prSet>
      <dgm:spPr/>
    </dgm:pt>
    <dgm:pt modelId="{958EC229-164C-B541-8CEC-193AE49F9A69}" type="pres">
      <dgm:prSet presAssocID="{C2797145-CE3A-6D4C-B370-02570BD94D4C}" presName="rootConnector" presStyleLbl="node4" presStyleIdx="0" presStyleCnt="5"/>
      <dgm:spPr/>
    </dgm:pt>
    <dgm:pt modelId="{895BA596-3E2A-0E4F-8F1B-3765A2D07D5B}" type="pres">
      <dgm:prSet presAssocID="{C2797145-CE3A-6D4C-B370-02570BD94D4C}" presName="hierChild4" presStyleCnt="0"/>
      <dgm:spPr/>
    </dgm:pt>
    <dgm:pt modelId="{6058CA62-FB5A-9B4C-83E8-3AEFA1674721}" type="pres">
      <dgm:prSet presAssocID="{432BAA64-20B8-E54B-9AD3-F2A6E1EF4485}" presName="Name37" presStyleLbl="parChTrans1D4" presStyleIdx="1" presStyleCnt="5"/>
      <dgm:spPr/>
    </dgm:pt>
    <dgm:pt modelId="{B34648F8-F3E5-B84E-91AB-17EB1DD7A964}" type="pres">
      <dgm:prSet presAssocID="{9CFFBAB1-E5D5-1143-8309-C2BF9A25FF22}" presName="hierRoot2" presStyleCnt="0">
        <dgm:presLayoutVars>
          <dgm:hierBranch val="init"/>
        </dgm:presLayoutVars>
      </dgm:prSet>
      <dgm:spPr/>
    </dgm:pt>
    <dgm:pt modelId="{CC04C0F1-1C4A-0643-8617-C0C18DE0CA7C}" type="pres">
      <dgm:prSet presAssocID="{9CFFBAB1-E5D5-1143-8309-C2BF9A25FF22}" presName="rootComposite" presStyleCnt="0"/>
      <dgm:spPr/>
    </dgm:pt>
    <dgm:pt modelId="{53B2B0F8-E183-9F4D-8B59-55E2139D9F5B}" type="pres">
      <dgm:prSet presAssocID="{9CFFBAB1-E5D5-1143-8309-C2BF9A25FF22}" presName="rootText" presStyleLbl="node4" presStyleIdx="1" presStyleCnt="5">
        <dgm:presLayoutVars>
          <dgm:chPref val="3"/>
        </dgm:presLayoutVars>
      </dgm:prSet>
      <dgm:spPr/>
    </dgm:pt>
    <dgm:pt modelId="{B4C98DDA-E8FD-104C-AE7B-0AE1450F7BAD}" type="pres">
      <dgm:prSet presAssocID="{9CFFBAB1-E5D5-1143-8309-C2BF9A25FF22}" presName="rootConnector" presStyleLbl="node4" presStyleIdx="1" presStyleCnt="5"/>
      <dgm:spPr/>
    </dgm:pt>
    <dgm:pt modelId="{A5706C22-CCF0-BF4F-94B7-90F34A2CD757}" type="pres">
      <dgm:prSet presAssocID="{9CFFBAB1-E5D5-1143-8309-C2BF9A25FF22}" presName="hierChild4" presStyleCnt="0"/>
      <dgm:spPr/>
    </dgm:pt>
    <dgm:pt modelId="{C71639A3-A1A3-E346-965C-0129ED343A30}" type="pres">
      <dgm:prSet presAssocID="{9CFFBAB1-E5D5-1143-8309-C2BF9A25FF22}" presName="hierChild5" presStyleCnt="0"/>
      <dgm:spPr/>
    </dgm:pt>
    <dgm:pt modelId="{145AD8EE-6946-8A46-8069-7293CB94F7D8}" type="pres">
      <dgm:prSet presAssocID="{C2797145-CE3A-6D4C-B370-02570BD94D4C}" presName="hierChild5" presStyleCnt="0"/>
      <dgm:spPr/>
    </dgm:pt>
    <dgm:pt modelId="{DC02BF23-2C1F-6E4D-B52F-BB933E67CDF2}" type="pres">
      <dgm:prSet presAssocID="{C25F1F5E-CC07-7E44-A9F0-91F79A4C3407}" presName="Name37" presStyleLbl="parChTrans1D4" presStyleIdx="2" presStyleCnt="5"/>
      <dgm:spPr/>
    </dgm:pt>
    <dgm:pt modelId="{731EEBFA-D962-4B48-B9BE-A824B58507CB}" type="pres">
      <dgm:prSet presAssocID="{20E7DA92-8D0A-3B42-8D82-45D371F24C3A}" presName="hierRoot2" presStyleCnt="0">
        <dgm:presLayoutVars>
          <dgm:hierBranch val="init"/>
        </dgm:presLayoutVars>
      </dgm:prSet>
      <dgm:spPr/>
    </dgm:pt>
    <dgm:pt modelId="{7257F3B2-CC11-B347-AFA7-37720FBBD039}" type="pres">
      <dgm:prSet presAssocID="{20E7DA92-8D0A-3B42-8D82-45D371F24C3A}" presName="rootComposite" presStyleCnt="0"/>
      <dgm:spPr/>
    </dgm:pt>
    <dgm:pt modelId="{42B29E68-BFE0-8A45-817E-A4FC1E0CF70B}" type="pres">
      <dgm:prSet presAssocID="{20E7DA92-8D0A-3B42-8D82-45D371F24C3A}" presName="rootText" presStyleLbl="node4" presStyleIdx="2" presStyleCnt="5">
        <dgm:presLayoutVars>
          <dgm:chPref val="3"/>
        </dgm:presLayoutVars>
      </dgm:prSet>
      <dgm:spPr/>
    </dgm:pt>
    <dgm:pt modelId="{9ECABAA3-A7D2-A145-BFAE-0121D200D5A5}" type="pres">
      <dgm:prSet presAssocID="{20E7DA92-8D0A-3B42-8D82-45D371F24C3A}" presName="rootConnector" presStyleLbl="node4" presStyleIdx="2" presStyleCnt="5"/>
      <dgm:spPr/>
    </dgm:pt>
    <dgm:pt modelId="{6A3F033D-1475-DC4C-8326-3CEAFEB3BF74}" type="pres">
      <dgm:prSet presAssocID="{20E7DA92-8D0A-3B42-8D82-45D371F24C3A}" presName="hierChild4" presStyleCnt="0"/>
      <dgm:spPr/>
    </dgm:pt>
    <dgm:pt modelId="{CF8D6EA4-9562-1D4D-B266-2A68F817F86C}" type="pres">
      <dgm:prSet presAssocID="{20E7DA92-8D0A-3B42-8D82-45D371F24C3A}" presName="hierChild5" presStyleCnt="0"/>
      <dgm:spPr/>
    </dgm:pt>
    <dgm:pt modelId="{F1AD87FD-4D65-0144-8CCD-1CC884C45427}" type="pres">
      <dgm:prSet presAssocID="{4B11DBCB-6840-0F4C-A66C-8D8C8CEC6D3C}" presName="Name37" presStyleLbl="parChTrans1D4" presStyleIdx="3" presStyleCnt="5"/>
      <dgm:spPr/>
    </dgm:pt>
    <dgm:pt modelId="{8A2EE773-D9EF-BA44-A0B9-76910B5BAA89}" type="pres">
      <dgm:prSet presAssocID="{1F96B43C-D8FD-3447-8FE4-301936FF749F}" presName="hierRoot2" presStyleCnt="0">
        <dgm:presLayoutVars>
          <dgm:hierBranch val="init"/>
        </dgm:presLayoutVars>
      </dgm:prSet>
      <dgm:spPr/>
    </dgm:pt>
    <dgm:pt modelId="{D6DFF686-2016-F642-ABA0-753791D80D80}" type="pres">
      <dgm:prSet presAssocID="{1F96B43C-D8FD-3447-8FE4-301936FF749F}" presName="rootComposite" presStyleCnt="0"/>
      <dgm:spPr/>
    </dgm:pt>
    <dgm:pt modelId="{C5B9964D-EF2C-B84F-B410-15D374B49178}" type="pres">
      <dgm:prSet presAssocID="{1F96B43C-D8FD-3447-8FE4-301936FF749F}" presName="rootText" presStyleLbl="node4" presStyleIdx="3" presStyleCnt="5">
        <dgm:presLayoutVars>
          <dgm:chPref val="3"/>
        </dgm:presLayoutVars>
      </dgm:prSet>
      <dgm:spPr/>
    </dgm:pt>
    <dgm:pt modelId="{160A6286-2F19-BE4A-A2D0-35BA33748EA6}" type="pres">
      <dgm:prSet presAssocID="{1F96B43C-D8FD-3447-8FE4-301936FF749F}" presName="rootConnector" presStyleLbl="node4" presStyleIdx="3" presStyleCnt="5"/>
      <dgm:spPr/>
    </dgm:pt>
    <dgm:pt modelId="{B213E8F3-7BF1-544A-8EF1-4D90BE36AD9D}" type="pres">
      <dgm:prSet presAssocID="{1F96B43C-D8FD-3447-8FE4-301936FF749F}" presName="hierChild4" presStyleCnt="0"/>
      <dgm:spPr/>
    </dgm:pt>
    <dgm:pt modelId="{F7C08176-DA43-D842-B0B2-A50D6EF9B423}" type="pres">
      <dgm:prSet presAssocID="{1F96B43C-D8FD-3447-8FE4-301936FF749F}" presName="hierChild5" presStyleCnt="0"/>
      <dgm:spPr/>
    </dgm:pt>
    <dgm:pt modelId="{AC33DEE1-AF4B-5A46-9165-F380FC084521}" type="pres">
      <dgm:prSet presAssocID="{46BBAA16-0985-FE48-A3DA-3595B87C39E5}" presName="hierChild5" presStyleCnt="0"/>
      <dgm:spPr/>
    </dgm:pt>
    <dgm:pt modelId="{C5E04CC4-89F8-BB44-BCEA-51FCF35F7D48}" type="pres">
      <dgm:prSet presAssocID="{2F0D963A-0589-6941-AF45-B8A7704C9F57}" presName="Name37" presStyleLbl="parChTrans1D3" presStyleIdx="1" presStyleCnt="4"/>
      <dgm:spPr/>
    </dgm:pt>
    <dgm:pt modelId="{87F6C55D-E758-FA46-8797-11DF967ADA62}" type="pres">
      <dgm:prSet presAssocID="{37F4930C-938C-004A-AC55-A37ECB0BE394}" presName="hierRoot2" presStyleCnt="0">
        <dgm:presLayoutVars>
          <dgm:hierBranch val="init"/>
        </dgm:presLayoutVars>
      </dgm:prSet>
      <dgm:spPr/>
    </dgm:pt>
    <dgm:pt modelId="{BA4785B5-BB2B-3643-A928-A58AED3CF23C}" type="pres">
      <dgm:prSet presAssocID="{37F4930C-938C-004A-AC55-A37ECB0BE394}" presName="rootComposite" presStyleCnt="0"/>
      <dgm:spPr/>
    </dgm:pt>
    <dgm:pt modelId="{37F6CDF7-0A3A-644C-BF76-888B790E60F8}" type="pres">
      <dgm:prSet presAssocID="{37F4930C-938C-004A-AC55-A37ECB0BE394}" presName="rootText" presStyleLbl="node3" presStyleIdx="1" presStyleCnt="4">
        <dgm:presLayoutVars>
          <dgm:chPref val="3"/>
        </dgm:presLayoutVars>
      </dgm:prSet>
      <dgm:spPr/>
    </dgm:pt>
    <dgm:pt modelId="{A63B717A-E946-A346-B479-E67DEB351408}" type="pres">
      <dgm:prSet presAssocID="{37F4930C-938C-004A-AC55-A37ECB0BE394}" presName="rootConnector" presStyleLbl="node3" presStyleIdx="1" presStyleCnt="4"/>
      <dgm:spPr/>
    </dgm:pt>
    <dgm:pt modelId="{1BCD495A-9616-084A-9730-5A767A06586F}" type="pres">
      <dgm:prSet presAssocID="{37F4930C-938C-004A-AC55-A37ECB0BE394}" presName="hierChild4" presStyleCnt="0"/>
      <dgm:spPr/>
    </dgm:pt>
    <dgm:pt modelId="{A58BFA39-4B20-2B4D-98D3-51209AB4CC1B}" type="pres">
      <dgm:prSet presAssocID="{37F4930C-938C-004A-AC55-A37ECB0BE394}" presName="hierChild5" presStyleCnt="0"/>
      <dgm:spPr/>
    </dgm:pt>
    <dgm:pt modelId="{C7E3535D-2128-334E-B6AD-1742710F367E}" type="pres">
      <dgm:prSet presAssocID="{ABB96564-024D-2A48-9400-2B697865CCFE}" presName="hierChild5" presStyleCnt="0"/>
      <dgm:spPr/>
    </dgm:pt>
    <dgm:pt modelId="{F35E8169-A9B9-F643-B48B-B6D21AD6FA3D}" type="pres">
      <dgm:prSet presAssocID="{3AA6B904-6AF7-1E49-B17E-6B04AC4B98F8}" presName="Name37" presStyleLbl="parChTrans1D2" presStyleIdx="1" presStyleCnt="3"/>
      <dgm:spPr/>
    </dgm:pt>
    <dgm:pt modelId="{01541A44-3AB6-9245-A7B3-01247B42E29B}" type="pres">
      <dgm:prSet presAssocID="{806D098A-DF53-C843-A687-4D222265D8E8}" presName="hierRoot2" presStyleCnt="0">
        <dgm:presLayoutVars>
          <dgm:hierBranch val="init"/>
        </dgm:presLayoutVars>
      </dgm:prSet>
      <dgm:spPr/>
    </dgm:pt>
    <dgm:pt modelId="{A2AE0606-C3BF-0D4E-9BB8-2A664A4A8CB6}" type="pres">
      <dgm:prSet presAssocID="{806D098A-DF53-C843-A687-4D222265D8E8}" presName="rootComposite" presStyleCnt="0"/>
      <dgm:spPr/>
    </dgm:pt>
    <dgm:pt modelId="{1C2E90C1-8B3C-5D47-9C8B-028A72755764}" type="pres">
      <dgm:prSet presAssocID="{806D098A-DF53-C843-A687-4D222265D8E8}" presName="rootText" presStyleLbl="node2" presStyleIdx="1" presStyleCnt="3">
        <dgm:presLayoutVars>
          <dgm:chPref val="3"/>
        </dgm:presLayoutVars>
      </dgm:prSet>
      <dgm:spPr/>
    </dgm:pt>
    <dgm:pt modelId="{8A816E1A-0CF5-EA4D-99E2-B1F81DE34567}" type="pres">
      <dgm:prSet presAssocID="{806D098A-DF53-C843-A687-4D222265D8E8}" presName="rootConnector" presStyleLbl="node2" presStyleIdx="1" presStyleCnt="3"/>
      <dgm:spPr/>
    </dgm:pt>
    <dgm:pt modelId="{99319BDF-C7EB-9D44-9C6B-361F261BC6CE}" type="pres">
      <dgm:prSet presAssocID="{806D098A-DF53-C843-A687-4D222265D8E8}" presName="hierChild4" presStyleCnt="0"/>
      <dgm:spPr/>
    </dgm:pt>
    <dgm:pt modelId="{2C5E661F-ECC6-644F-B075-4FB5EE17930E}" type="pres">
      <dgm:prSet presAssocID="{806D098A-DF53-C843-A687-4D222265D8E8}" presName="hierChild5" presStyleCnt="0"/>
      <dgm:spPr/>
    </dgm:pt>
    <dgm:pt modelId="{6AF4B923-A0DC-2744-9244-7CEFBA078110}" type="pres">
      <dgm:prSet presAssocID="{D2AE56F2-F993-F644-8AE0-22C6672D918B}" presName="Name37" presStyleLbl="parChTrans1D2" presStyleIdx="2" presStyleCnt="3"/>
      <dgm:spPr/>
    </dgm:pt>
    <dgm:pt modelId="{E4DFE7C6-5A81-1240-8BB9-B886CE5B2717}" type="pres">
      <dgm:prSet presAssocID="{39FEA7B1-B5F8-324D-A8E4-C00B8C8359DC}" presName="hierRoot2" presStyleCnt="0">
        <dgm:presLayoutVars>
          <dgm:hierBranch val="init"/>
        </dgm:presLayoutVars>
      </dgm:prSet>
      <dgm:spPr/>
    </dgm:pt>
    <dgm:pt modelId="{F0F9906B-601B-774F-9888-7C39DC4A7350}" type="pres">
      <dgm:prSet presAssocID="{39FEA7B1-B5F8-324D-A8E4-C00B8C8359DC}" presName="rootComposite" presStyleCnt="0"/>
      <dgm:spPr/>
    </dgm:pt>
    <dgm:pt modelId="{EC443692-4E93-0F42-8B75-7F4794579DB6}" type="pres">
      <dgm:prSet presAssocID="{39FEA7B1-B5F8-324D-A8E4-C00B8C8359DC}" presName="rootText" presStyleLbl="node2" presStyleIdx="2" presStyleCnt="3">
        <dgm:presLayoutVars>
          <dgm:chPref val="3"/>
        </dgm:presLayoutVars>
      </dgm:prSet>
      <dgm:spPr/>
    </dgm:pt>
    <dgm:pt modelId="{38FC8057-0D68-FD41-8434-E7AA1B4C9490}" type="pres">
      <dgm:prSet presAssocID="{39FEA7B1-B5F8-324D-A8E4-C00B8C8359DC}" presName="rootConnector" presStyleLbl="node2" presStyleIdx="2" presStyleCnt="3"/>
      <dgm:spPr/>
    </dgm:pt>
    <dgm:pt modelId="{C2474EBC-521A-4341-A836-B4821309AE3B}" type="pres">
      <dgm:prSet presAssocID="{39FEA7B1-B5F8-324D-A8E4-C00B8C8359DC}" presName="hierChild4" presStyleCnt="0"/>
      <dgm:spPr/>
    </dgm:pt>
    <dgm:pt modelId="{EB552703-DA4B-3B48-8F9B-358896BA473A}" type="pres">
      <dgm:prSet presAssocID="{CC63DF22-36FC-3C4F-853E-FC291D37B7B0}" presName="Name37" presStyleLbl="parChTrans1D3" presStyleIdx="2" presStyleCnt="4"/>
      <dgm:spPr/>
    </dgm:pt>
    <dgm:pt modelId="{A48C55CA-A747-D448-8232-442FAE2D7EBB}" type="pres">
      <dgm:prSet presAssocID="{85DF6E8B-461A-2A4D-9100-72755EA43DFF}" presName="hierRoot2" presStyleCnt="0">
        <dgm:presLayoutVars>
          <dgm:hierBranch val="init"/>
        </dgm:presLayoutVars>
      </dgm:prSet>
      <dgm:spPr/>
    </dgm:pt>
    <dgm:pt modelId="{F4DA59DF-9AE8-7E4A-B11B-6426E14F4876}" type="pres">
      <dgm:prSet presAssocID="{85DF6E8B-461A-2A4D-9100-72755EA43DFF}" presName="rootComposite" presStyleCnt="0"/>
      <dgm:spPr/>
    </dgm:pt>
    <dgm:pt modelId="{A8EAF70C-4BB4-854D-A4F9-192E0C86FBB6}" type="pres">
      <dgm:prSet presAssocID="{85DF6E8B-461A-2A4D-9100-72755EA43DFF}" presName="rootText" presStyleLbl="node3" presStyleIdx="2" presStyleCnt="4">
        <dgm:presLayoutVars>
          <dgm:chPref val="3"/>
        </dgm:presLayoutVars>
      </dgm:prSet>
      <dgm:spPr/>
    </dgm:pt>
    <dgm:pt modelId="{2D66A988-38AA-294D-9E72-748FE812D8AA}" type="pres">
      <dgm:prSet presAssocID="{85DF6E8B-461A-2A4D-9100-72755EA43DFF}" presName="rootConnector" presStyleLbl="node3" presStyleIdx="2" presStyleCnt="4"/>
      <dgm:spPr/>
    </dgm:pt>
    <dgm:pt modelId="{6E0A9912-F075-0244-BCFE-2BEBC1ED9376}" type="pres">
      <dgm:prSet presAssocID="{85DF6E8B-461A-2A4D-9100-72755EA43DFF}" presName="hierChild4" presStyleCnt="0"/>
      <dgm:spPr/>
    </dgm:pt>
    <dgm:pt modelId="{60548042-2095-2645-A309-35513B19706C}" type="pres">
      <dgm:prSet presAssocID="{429A9BE3-B26F-9E4D-AB8D-FA2D3D1C447D}" presName="Name37" presStyleLbl="parChTrans1D4" presStyleIdx="4" presStyleCnt="5"/>
      <dgm:spPr/>
    </dgm:pt>
    <dgm:pt modelId="{3D206A99-7E70-834D-80D9-70E848001180}" type="pres">
      <dgm:prSet presAssocID="{54419924-4A7F-604D-97F3-24F4686904AA}" presName="hierRoot2" presStyleCnt="0">
        <dgm:presLayoutVars>
          <dgm:hierBranch val="init"/>
        </dgm:presLayoutVars>
      </dgm:prSet>
      <dgm:spPr/>
    </dgm:pt>
    <dgm:pt modelId="{FBFE6946-CF1C-0144-8E97-A57B0053846F}" type="pres">
      <dgm:prSet presAssocID="{54419924-4A7F-604D-97F3-24F4686904AA}" presName="rootComposite" presStyleCnt="0"/>
      <dgm:spPr/>
    </dgm:pt>
    <dgm:pt modelId="{97A7FCC4-90CE-484B-AC86-EE6D3A9D544D}" type="pres">
      <dgm:prSet presAssocID="{54419924-4A7F-604D-97F3-24F4686904AA}" presName="rootText" presStyleLbl="node4" presStyleIdx="4" presStyleCnt="5">
        <dgm:presLayoutVars>
          <dgm:chPref val="3"/>
        </dgm:presLayoutVars>
      </dgm:prSet>
      <dgm:spPr/>
    </dgm:pt>
    <dgm:pt modelId="{8ECA7E36-81D0-9A4B-BC72-C635DB5DA31D}" type="pres">
      <dgm:prSet presAssocID="{54419924-4A7F-604D-97F3-24F4686904AA}" presName="rootConnector" presStyleLbl="node4" presStyleIdx="4" presStyleCnt="5"/>
      <dgm:spPr/>
    </dgm:pt>
    <dgm:pt modelId="{CB636C28-A18E-074C-A9CF-0C5FB64CE771}" type="pres">
      <dgm:prSet presAssocID="{54419924-4A7F-604D-97F3-24F4686904AA}" presName="hierChild4" presStyleCnt="0"/>
      <dgm:spPr/>
    </dgm:pt>
    <dgm:pt modelId="{3065E2DB-F81E-8140-AF19-F9C3EF31B1D2}" type="pres">
      <dgm:prSet presAssocID="{54419924-4A7F-604D-97F3-24F4686904AA}" presName="hierChild5" presStyleCnt="0"/>
      <dgm:spPr/>
    </dgm:pt>
    <dgm:pt modelId="{116EE0B9-CBA6-5A41-9AFE-7CC87F410F23}" type="pres">
      <dgm:prSet presAssocID="{85DF6E8B-461A-2A4D-9100-72755EA43DFF}" presName="hierChild5" presStyleCnt="0"/>
      <dgm:spPr/>
    </dgm:pt>
    <dgm:pt modelId="{47A6AA28-7530-024C-BBB3-F9E034C2BC45}" type="pres">
      <dgm:prSet presAssocID="{2A9406CA-E54E-EB4D-BFCD-C6F3CA934CC1}" presName="Name37" presStyleLbl="parChTrans1D3" presStyleIdx="3" presStyleCnt="4"/>
      <dgm:spPr/>
    </dgm:pt>
    <dgm:pt modelId="{FDA5FC3E-6DD3-9241-AD50-F2B38A15397F}" type="pres">
      <dgm:prSet presAssocID="{42B00410-024C-774C-B397-942485D95804}" presName="hierRoot2" presStyleCnt="0">
        <dgm:presLayoutVars>
          <dgm:hierBranch val="init"/>
        </dgm:presLayoutVars>
      </dgm:prSet>
      <dgm:spPr/>
    </dgm:pt>
    <dgm:pt modelId="{90A6F928-BED4-DF44-A80D-54FDE0B5C82D}" type="pres">
      <dgm:prSet presAssocID="{42B00410-024C-774C-B397-942485D95804}" presName="rootComposite" presStyleCnt="0"/>
      <dgm:spPr/>
    </dgm:pt>
    <dgm:pt modelId="{1FF600B9-8CBC-B543-A088-B363442C8BAD}" type="pres">
      <dgm:prSet presAssocID="{42B00410-024C-774C-B397-942485D95804}" presName="rootText" presStyleLbl="node3" presStyleIdx="3" presStyleCnt="4">
        <dgm:presLayoutVars>
          <dgm:chPref val="3"/>
        </dgm:presLayoutVars>
      </dgm:prSet>
      <dgm:spPr/>
    </dgm:pt>
    <dgm:pt modelId="{BA77EC82-268F-424E-9E42-4DDA9340256A}" type="pres">
      <dgm:prSet presAssocID="{42B00410-024C-774C-B397-942485D95804}" presName="rootConnector" presStyleLbl="node3" presStyleIdx="3" presStyleCnt="4"/>
      <dgm:spPr/>
    </dgm:pt>
    <dgm:pt modelId="{23848CDE-7A03-284A-A7CD-458722693540}" type="pres">
      <dgm:prSet presAssocID="{42B00410-024C-774C-B397-942485D95804}" presName="hierChild4" presStyleCnt="0"/>
      <dgm:spPr/>
    </dgm:pt>
    <dgm:pt modelId="{615BE899-A6E1-B048-9916-12A30C25EC79}" type="pres">
      <dgm:prSet presAssocID="{42B00410-024C-774C-B397-942485D95804}" presName="hierChild5" presStyleCnt="0"/>
      <dgm:spPr/>
    </dgm:pt>
    <dgm:pt modelId="{E573C007-2C20-0844-A339-2D2419FFFEEF}" type="pres">
      <dgm:prSet presAssocID="{39FEA7B1-B5F8-324D-A8E4-C00B8C8359DC}" presName="hierChild5" presStyleCnt="0"/>
      <dgm:spPr/>
    </dgm:pt>
    <dgm:pt modelId="{D5A9ED4E-5E87-F341-AF04-558FDA784356}" type="pres">
      <dgm:prSet presAssocID="{6342EE46-34A5-0541-8730-6E3454C45FE4}" presName="hierChild3" presStyleCnt="0"/>
      <dgm:spPr/>
    </dgm:pt>
  </dgm:ptLst>
  <dgm:cxnLst>
    <dgm:cxn modelId="{404AEA0D-3791-CA41-9B53-73FD1DC4B066}" type="presOf" srcId="{85DF6E8B-461A-2A4D-9100-72755EA43DFF}" destId="{A8EAF70C-4BB4-854D-A4F9-192E0C86FBB6}" srcOrd="0" destOrd="0" presId="urn:microsoft.com/office/officeart/2005/8/layout/orgChart1"/>
    <dgm:cxn modelId="{B323BD10-FDC1-0E4A-B344-6ED7E066EECD}" type="presOf" srcId="{9CFFBAB1-E5D5-1143-8309-C2BF9A25FF22}" destId="{B4C98DDA-E8FD-104C-AE7B-0AE1450F7BAD}" srcOrd="1" destOrd="0" presId="urn:microsoft.com/office/officeart/2005/8/layout/orgChart1"/>
    <dgm:cxn modelId="{78F7B916-7B4E-1F42-9607-1E2BF93C38B9}" type="presOf" srcId="{54419924-4A7F-604D-97F3-24F4686904AA}" destId="{8ECA7E36-81D0-9A4B-BC72-C635DB5DA31D}" srcOrd="1" destOrd="0" presId="urn:microsoft.com/office/officeart/2005/8/layout/orgChart1"/>
    <dgm:cxn modelId="{7C99EB21-A241-9F49-87BA-2B93196966D5}" srcId="{85DF6E8B-461A-2A4D-9100-72755EA43DFF}" destId="{54419924-4A7F-604D-97F3-24F4686904AA}" srcOrd="0" destOrd="0" parTransId="{429A9BE3-B26F-9E4D-AB8D-FA2D3D1C447D}" sibTransId="{6331B651-E7DA-5649-9861-67184052EABE}"/>
    <dgm:cxn modelId="{1290DA2D-3D9B-4E47-87A0-8DA6753346F6}" type="presOf" srcId="{7BD63043-745C-9149-B08F-23C02A23DEFC}" destId="{4A14C821-AE6A-BD4E-B664-7B0C2820F283}" srcOrd="0" destOrd="0" presId="urn:microsoft.com/office/officeart/2005/8/layout/orgChart1"/>
    <dgm:cxn modelId="{41942B38-A41E-F745-8FE9-5522E64F06E4}" type="presOf" srcId="{D2AE56F2-F993-F644-8AE0-22C6672D918B}" destId="{6AF4B923-A0DC-2744-9244-7CEFBA078110}" srcOrd="0" destOrd="0" presId="urn:microsoft.com/office/officeart/2005/8/layout/orgChart1"/>
    <dgm:cxn modelId="{DAF2EF3F-1683-F040-B49C-D14BE4D5C109}" type="presOf" srcId="{6342EE46-34A5-0541-8730-6E3454C45FE4}" destId="{47807D9A-4E9C-0741-A5C5-BDF5A1015CC2}" srcOrd="0" destOrd="0" presId="urn:microsoft.com/office/officeart/2005/8/layout/orgChart1"/>
    <dgm:cxn modelId="{82F80544-AAC2-F24A-B56D-678E7A6256EC}" type="presOf" srcId="{54419924-4A7F-604D-97F3-24F4686904AA}" destId="{97A7FCC4-90CE-484B-AC86-EE6D3A9D544D}" srcOrd="0" destOrd="0" presId="urn:microsoft.com/office/officeart/2005/8/layout/orgChart1"/>
    <dgm:cxn modelId="{2013194B-5ACA-4048-B3D2-1C89254D6B64}" type="presOf" srcId="{2A9406CA-E54E-EB4D-BFCD-C6F3CA934CC1}" destId="{47A6AA28-7530-024C-BBB3-F9E034C2BC45}" srcOrd="0" destOrd="0" presId="urn:microsoft.com/office/officeart/2005/8/layout/orgChart1"/>
    <dgm:cxn modelId="{710E3C50-B9B6-284E-8105-F0D1AB93D3C9}" type="presOf" srcId="{C25F1F5E-CC07-7E44-A9F0-91F79A4C3407}" destId="{DC02BF23-2C1F-6E4D-B52F-BB933E67CDF2}" srcOrd="0" destOrd="0" presId="urn:microsoft.com/office/officeart/2005/8/layout/orgChart1"/>
    <dgm:cxn modelId="{A9065D51-4261-544B-B076-2D91EC30EEBA}" type="presOf" srcId="{C2797145-CE3A-6D4C-B370-02570BD94D4C}" destId="{958EC229-164C-B541-8CEC-193AE49F9A69}" srcOrd="1" destOrd="0" presId="urn:microsoft.com/office/officeart/2005/8/layout/orgChart1"/>
    <dgm:cxn modelId="{6C635154-29D2-0046-8C8C-288BEAC9F2EE}" type="presOf" srcId="{5DC3F5B5-8CA8-0D4D-9F73-E1B0D81B9A99}" destId="{307E6BD9-9E5A-0046-A4A1-A7B5B199D5F7}" srcOrd="0" destOrd="0" presId="urn:microsoft.com/office/officeart/2005/8/layout/orgChart1"/>
    <dgm:cxn modelId="{9F4F9B59-EC24-F047-B50B-8A8DC0ED72F2}" srcId="{6342EE46-34A5-0541-8730-6E3454C45FE4}" destId="{39FEA7B1-B5F8-324D-A8E4-C00B8C8359DC}" srcOrd="2" destOrd="0" parTransId="{D2AE56F2-F993-F644-8AE0-22C6672D918B}" sibTransId="{73FE3E57-345D-BB42-81FA-0BA61AA4C7BF}"/>
    <dgm:cxn modelId="{2CAD7E5A-A327-BF4A-A333-9E05EC0D801F}" type="presOf" srcId="{37F4930C-938C-004A-AC55-A37ECB0BE394}" destId="{37F6CDF7-0A3A-644C-BF76-888B790E60F8}" srcOrd="0" destOrd="0" presId="urn:microsoft.com/office/officeart/2005/8/layout/orgChart1"/>
    <dgm:cxn modelId="{44CF135D-7FD3-EF48-BF00-BE91AC3BEB1E}" type="presOf" srcId="{1F96B43C-D8FD-3447-8FE4-301936FF749F}" destId="{C5B9964D-EF2C-B84F-B410-15D374B49178}" srcOrd="0" destOrd="0" presId="urn:microsoft.com/office/officeart/2005/8/layout/orgChart1"/>
    <dgm:cxn modelId="{9941125E-20DB-6242-9149-3DFC35DEEC5E}" type="presOf" srcId="{9CFFBAB1-E5D5-1143-8309-C2BF9A25FF22}" destId="{53B2B0F8-E183-9F4D-8B59-55E2139D9F5B}" srcOrd="0" destOrd="0" presId="urn:microsoft.com/office/officeart/2005/8/layout/orgChart1"/>
    <dgm:cxn modelId="{ECECE966-3C51-6441-933E-7FC64A9F1B35}" srcId="{46BBAA16-0985-FE48-A3DA-3595B87C39E5}" destId="{C2797145-CE3A-6D4C-B370-02570BD94D4C}" srcOrd="0" destOrd="0" parTransId="{4A33CC4E-1677-A349-957B-4AFA11ED86EA}" sibTransId="{A2909029-D458-E34A-B4DA-74B3562BD8E2}"/>
    <dgm:cxn modelId="{1168EF69-1836-1240-9C47-8920CEC90898}" srcId="{46BBAA16-0985-FE48-A3DA-3595B87C39E5}" destId="{1F96B43C-D8FD-3447-8FE4-301936FF749F}" srcOrd="2" destOrd="0" parTransId="{4B11DBCB-6840-0F4C-A66C-8D8C8CEC6D3C}" sibTransId="{CA4A7D9B-2B74-954D-A649-DA1F306400B2}"/>
    <dgm:cxn modelId="{7C74AB6A-66D3-7B41-8444-39767329A3C9}" type="presOf" srcId="{6342EE46-34A5-0541-8730-6E3454C45FE4}" destId="{7E07DD69-36B3-B94C-ACCC-20EB5A3FCFBA}" srcOrd="1" destOrd="0" presId="urn:microsoft.com/office/officeart/2005/8/layout/orgChart1"/>
    <dgm:cxn modelId="{20A7A46C-86E5-EA4A-82EC-9C1DF3E7CB84}" type="presOf" srcId="{1F96B43C-D8FD-3447-8FE4-301936FF749F}" destId="{160A6286-2F19-BE4A-A2D0-35BA33748EA6}" srcOrd="1" destOrd="0" presId="urn:microsoft.com/office/officeart/2005/8/layout/orgChart1"/>
    <dgm:cxn modelId="{6D087774-5222-9B4E-BE02-5C74214A59BB}" type="presOf" srcId="{806D098A-DF53-C843-A687-4D222265D8E8}" destId="{1C2E90C1-8B3C-5D47-9C8B-028A72755764}" srcOrd="0" destOrd="0" presId="urn:microsoft.com/office/officeart/2005/8/layout/orgChart1"/>
    <dgm:cxn modelId="{B6429C78-13F1-7B49-9C66-509187309C70}" srcId="{ABB96564-024D-2A48-9400-2B697865CCFE}" destId="{37F4930C-938C-004A-AC55-A37ECB0BE394}" srcOrd="1" destOrd="0" parTransId="{2F0D963A-0589-6941-AF45-B8A7704C9F57}" sibTransId="{E3598F84-386D-7C47-BA75-82A4E7081A28}"/>
    <dgm:cxn modelId="{8FC6CF7A-8C6B-C849-A3E4-E22654B88B01}" type="presOf" srcId="{42B00410-024C-774C-B397-942485D95804}" destId="{1FF600B9-8CBC-B543-A088-B363442C8BAD}" srcOrd="0" destOrd="0" presId="urn:microsoft.com/office/officeart/2005/8/layout/orgChart1"/>
    <dgm:cxn modelId="{5CA1D080-86FF-E845-B9C4-E9930AB92277}" type="presOf" srcId="{C2797145-CE3A-6D4C-B370-02570BD94D4C}" destId="{244D7804-18D9-ED47-A243-B201D6675A4B}" srcOrd="0" destOrd="0" presId="urn:microsoft.com/office/officeart/2005/8/layout/orgChart1"/>
    <dgm:cxn modelId="{268E118C-B844-F04A-8399-9678F2F8A043}" type="presOf" srcId="{39FEA7B1-B5F8-324D-A8E4-C00B8C8359DC}" destId="{EC443692-4E93-0F42-8B75-7F4794579DB6}" srcOrd="0" destOrd="0" presId="urn:microsoft.com/office/officeart/2005/8/layout/orgChart1"/>
    <dgm:cxn modelId="{F573858C-8700-1A4A-9B78-62652BA7A0A9}" type="presOf" srcId="{432BAA64-20B8-E54B-9AD3-F2A6E1EF4485}" destId="{6058CA62-FB5A-9B4C-83E8-3AEFA1674721}" srcOrd="0" destOrd="0" presId="urn:microsoft.com/office/officeart/2005/8/layout/orgChart1"/>
    <dgm:cxn modelId="{A2C11491-81D1-AE49-83D7-75743345EB6E}" type="presOf" srcId="{4B11DBCB-6840-0F4C-A66C-8D8C8CEC6D3C}" destId="{F1AD87FD-4D65-0144-8CCD-1CC884C45427}" srcOrd="0" destOrd="0" presId="urn:microsoft.com/office/officeart/2005/8/layout/orgChart1"/>
    <dgm:cxn modelId="{3BC64F95-E5EC-8746-922A-782D6C1753FA}" type="presOf" srcId="{46BBAA16-0985-FE48-A3DA-3595B87C39E5}" destId="{330E7AEC-C433-2E47-B8EB-D980C9D1B29F}" srcOrd="0" destOrd="0" presId="urn:microsoft.com/office/officeart/2005/8/layout/orgChart1"/>
    <dgm:cxn modelId="{A67541A7-5065-034E-981D-F4E02A73B344}" type="presOf" srcId="{4A33CC4E-1677-A349-957B-4AFA11ED86EA}" destId="{165AA3F3-1405-004B-8EB7-50C020F01978}" srcOrd="0" destOrd="0" presId="urn:microsoft.com/office/officeart/2005/8/layout/orgChart1"/>
    <dgm:cxn modelId="{3F92FFAE-719F-B94E-B1B4-6DF346A369FC}" type="presOf" srcId="{20E7DA92-8D0A-3B42-8D82-45D371F24C3A}" destId="{42B29E68-BFE0-8A45-817E-A4FC1E0CF70B}" srcOrd="0" destOrd="0" presId="urn:microsoft.com/office/officeart/2005/8/layout/orgChart1"/>
    <dgm:cxn modelId="{8D969FB0-FE66-7B4D-9061-1F62A584D646}" type="presOf" srcId="{39FEA7B1-B5F8-324D-A8E4-C00B8C8359DC}" destId="{38FC8057-0D68-FD41-8434-E7AA1B4C9490}" srcOrd="1" destOrd="0" presId="urn:microsoft.com/office/officeart/2005/8/layout/orgChart1"/>
    <dgm:cxn modelId="{CD41C4B2-E34C-3B4A-B5DD-3B4FC574DBE3}" srcId="{6342EE46-34A5-0541-8730-6E3454C45FE4}" destId="{806D098A-DF53-C843-A687-4D222265D8E8}" srcOrd="1" destOrd="0" parTransId="{3AA6B904-6AF7-1E49-B17E-6B04AC4B98F8}" sibTransId="{4D143912-DA3A-A741-AF36-50F38BA9FCAB}"/>
    <dgm:cxn modelId="{63866EB6-074F-6240-97E4-2EC5E0DE2B73}" type="presOf" srcId="{806D098A-DF53-C843-A687-4D222265D8E8}" destId="{8A816E1A-0CF5-EA4D-99E2-B1F81DE34567}" srcOrd="1" destOrd="0" presId="urn:microsoft.com/office/officeart/2005/8/layout/orgChart1"/>
    <dgm:cxn modelId="{3AE722B8-61CF-0348-BA4D-1C55341A26D6}" type="presOf" srcId="{20E7DA92-8D0A-3B42-8D82-45D371F24C3A}" destId="{9ECABAA3-A7D2-A145-BFAE-0121D200D5A5}" srcOrd="1" destOrd="0" presId="urn:microsoft.com/office/officeart/2005/8/layout/orgChart1"/>
    <dgm:cxn modelId="{0187C8BA-FFD5-8845-B62A-075D51D00380}" srcId="{6342EE46-34A5-0541-8730-6E3454C45FE4}" destId="{ABB96564-024D-2A48-9400-2B697865CCFE}" srcOrd="0" destOrd="0" parTransId="{F4183C4F-B35D-4648-9CB8-392417FF9944}" sibTransId="{92863872-97FA-F74A-8669-E3512CF884B3}"/>
    <dgm:cxn modelId="{FCD6F0BA-6750-8642-AA51-F09627FFE9D0}" srcId="{C2797145-CE3A-6D4C-B370-02570BD94D4C}" destId="{9CFFBAB1-E5D5-1143-8309-C2BF9A25FF22}" srcOrd="0" destOrd="0" parTransId="{432BAA64-20B8-E54B-9AD3-F2A6E1EF4485}" sibTransId="{574C3684-CF46-7048-8A1D-229D80AF81FE}"/>
    <dgm:cxn modelId="{72FC5BBC-A393-A545-842F-53D47BF3DF93}" type="presOf" srcId="{F4183C4F-B35D-4648-9CB8-392417FF9944}" destId="{BB86770D-5467-E54C-98D2-F77C8CE1B25C}" srcOrd="0" destOrd="0" presId="urn:microsoft.com/office/officeart/2005/8/layout/orgChart1"/>
    <dgm:cxn modelId="{9E297BBD-B126-974B-8483-9E3B1AD1B003}" type="presOf" srcId="{ABB96564-024D-2A48-9400-2B697865CCFE}" destId="{3BBED923-A5E7-D546-8150-795862B6363A}" srcOrd="0" destOrd="0" presId="urn:microsoft.com/office/officeart/2005/8/layout/orgChart1"/>
    <dgm:cxn modelId="{EF43A7BE-5B87-F94E-B203-011C458A33A1}" type="presOf" srcId="{85DF6E8B-461A-2A4D-9100-72755EA43DFF}" destId="{2D66A988-38AA-294D-9E72-748FE812D8AA}" srcOrd="1" destOrd="0" presId="urn:microsoft.com/office/officeart/2005/8/layout/orgChart1"/>
    <dgm:cxn modelId="{D9B93BBF-23B9-4144-8D50-376E394714C3}" srcId="{39FEA7B1-B5F8-324D-A8E4-C00B8C8359DC}" destId="{85DF6E8B-461A-2A4D-9100-72755EA43DFF}" srcOrd="0" destOrd="0" parTransId="{CC63DF22-36FC-3C4F-853E-FC291D37B7B0}" sibTransId="{1727E06A-450F-7B4C-AEC0-FE40D8B7C0AD}"/>
    <dgm:cxn modelId="{985153C4-7368-3C40-B4C5-C27CAEAA1B97}" type="presOf" srcId="{CC63DF22-36FC-3C4F-853E-FC291D37B7B0}" destId="{EB552703-DA4B-3B48-8F9B-358896BA473A}" srcOrd="0" destOrd="0" presId="urn:microsoft.com/office/officeart/2005/8/layout/orgChart1"/>
    <dgm:cxn modelId="{E01399C6-57A4-9544-9A1B-CB49636C50F3}" srcId="{7BD63043-745C-9149-B08F-23C02A23DEFC}" destId="{6342EE46-34A5-0541-8730-6E3454C45FE4}" srcOrd="0" destOrd="0" parTransId="{1A43F798-66D8-F949-9632-D311A575EA73}" sibTransId="{9192378A-3E55-2549-B703-A82DED25275D}"/>
    <dgm:cxn modelId="{525DA4CB-7E3D-F349-9D4C-3E35E26CEB9E}" type="presOf" srcId="{46BBAA16-0985-FE48-A3DA-3595B87C39E5}" destId="{797DDA31-60B1-8B4F-8E79-24D259ED5785}" srcOrd="1" destOrd="0" presId="urn:microsoft.com/office/officeart/2005/8/layout/orgChart1"/>
    <dgm:cxn modelId="{A27883CF-3B87-D44B-882A-F0439DE37687}" type="presOf" srcId="{37F4930C-938C-004A-AC55-A37ECB0BE394}" destId="{A63B717A-E946-A346-B479-E67DEB351408}" srcOrd="1" destOrd="0" presId="urn:microsoft.com/office/officeart/2005/8/layout/orgChart1"/>
    <dgm:cxn modelId="{898AF4D0-23BF-EC45-A04D-D408CF02AFC7}" srcId="{ABB96564-024D-2A48-9400-2B697865CCFE}" destId="{46BBAA16-0985-FE48-A3DA-3595B87C39E5}" srcOrd="0" destOrd="0" parTransId="{5DC3F5B5-8CA8-0D4D-9F73-E1B0D81B9A99}" sibTransId="{E169DD34-0344-B347-BCB3-424DA97EB738}"/>
    <dgm:cxn modelId="{F35C4DE2-B221-E047-A8F1-663B46EE0FFB}" type="presOf" srcId="{ABB96564-024D-2A48-9400-2B697865CCFE}" destId="{F16B4444-6F12-0543-8D60-7B2CDB49C704}" srcOrd="1" destOrd="0" presId="urn:microsoft.com/office/officeart/2005/8/layout/orgChart1"/>
    <dgm:cxn modelId="{823154E5-0BAE-9D44-933E-0B7A7EAF5565}" type="presOf" srcId="{3AA6B904-6AF7-1E49-B17E-6B04AC4B98F8}" destId="{F35E8169-A9B9-F643-B48B-B6D21AD6FA3D}" srcOrd="0" destOrd="0" presId="urn:microsoft.com/office/officeart/2005/8/layout/orgChart1"/>
    <dgm:cxn modelId="{795F90E9-6D4B-0B43-A347-79D572A5000D}" type="presOf" srcId="{429A9BE3-B26F-9E4D-AB8D-FA2D3D1C447D}" destId="{60548042-2095-2645-A309-35513B19706C}" srcOrd="0" destOrd="0" presId="urn:microsoft.com/office/officeart/2005/8/layout/orgChart1"/>
    <dgm:cxn modelId="{1C6D9EF1-F8C6-9B48-83D3-7B15E2CD1A5E}" type="presOf" srcId="{42B00410-024C-774C-B397-942485D95804}" destId="{BA77EC82-268F-424E-9E42-4DDA9340256A}" srcOrd="1" destOrd="0" presId="urn:microsoft.com/office/officeart/2005/8/layout/orgChart1"/>
    <dgm:cxn modelId="{9DFD24FD-E2B2-3845-A028-28196F0B9EE1}" type="presOf" srcId="{2F0D963A-0589-6941-AF45-B8A7704C9F57}" destId="{C5E04CC4-89F8-BB44-BCEA-51FCF35F7D48}" srcOrd="0" destOrd="0" presId="urn:microsoft.com/office/officeart/2005/8/layout/orgChart1"/>
    <dgm:cxn modelId="{8285EDFE-E494-2A4C-AD42-C20C16FEA99D}" srcId="{39FEA7B1-B5F8-324D-A8E4-C00B8C8359DC}" destId="{42B00410-024C-774C-B397-942485D95804}" srcOrd="1" destOrd="0" parTransId="{2A9406CA-E54E-EB4D-BFCD-C6F3CA934CC1}" sibTransId="{0897094A-579E-B140-AD9F-6C9940EBC65C}"/>
    <dgm:cxn modelId="{A78473FF-2C57-494A-B050-99E0B7204776}" srcId="{46BBAA16-0985-FE48-A3DA-3595B87C39E5}" destId="{20E7DA92-8D0A-3B42-8D82-45D371F24C3A}" srcOrd="1" destOrd="0" parTransId="{C25F1F5E-CC07-7E44-A9F0-91F79A4C3407}" sibTransId="{2092D9A1-15C8-4647-A46F-D4488867B5E2}"/>
    <dgm:cxn modelId="{3E3E0278-2CF6-4444-8978-F5B7F42C51EB}" type="presParOf" srcId="{4A14C821-AE6A-BD4E-B664-7B0C2820F283}" destId="{4B113C23-F54C-1340-AD56-FA6DF14C79B5}" srcOrd="0" destOrd="0" presId="urn:microsoft.com/office/officeart/2005/8/layout/orgChart1"/>
    <dgm:cxn modelId="{2067BDF9-5AFD-9045-9D9D-A16AE9CEBF42}" type="presParOf" srcId="{4B113C23-F54C-1340-AD56-FA6DF14C79B5}" destId="{06C1B1E8-1979-114E-BA0F-7DB63261C511}" srcOrd="0" destOrd="0" presId="urn:microsoft.com/office/officeart/2005/8/layout/orgChart1"/>
    <dgm:cxn modelId="{C502DF1E-C8A4-064F-BCE8-00023219F265}" type="presParOf" srcId="{06C1B1E8-1979-114E-BA0F-7DB63261C511}" destId="{47807D9A-4E9C-0741-A5C5-BDF5A1015CC2}" srcOrd="0" destOrd="0" presId="urn:microsoft.com/office/officeart/2005/8/layout/orgChart1"/>
    <dgm:cxn modelId="{39E62C3B-9C15-4544-8787-4C457CEE556D}" type="presParOf" srcId="{06C1B1E8-1979-114E-BA0F-7DB63261C511}" destId="{7E07DD69-36B3-B94C-ACCC-20EB5A3FCFBA}" srcOrd="1" destOrd="0" presId="urn:microsoft.com/office/officeart/2005/8/layout/orgChart1"/>
    <dgm:cxn modelId="{CD605889-7C38-FF45-B9D6-D6EDFB83E728}" type="presParOf" srcId="{4B113C23-F54C-1340-AD56-FA6DF14C79B5}" destId="{68247E03-B424-104B-BFE6-28C3A140EB07}" srcOrd="1" destOrd="0" presId="urn:microsoft.com/office/officeart/2005/8/layout/orgChart1"/>
    <dgm:cxn modelId="{0DCA3B7B-6DC4-DC4F-B785-9F29C8BF45E7}" type="presParOf" srcId="{68247E03-B424-104B-BFE6-28C3A140EB07}" destId="{BB86770D-5467-E54C-98D2-F77C8CE1B25C}" srcOrd="0" destOrd="0" presId="urn:microsoft.com/office/officeart/2005/8/layout/orgChart1"/>
    <dgm:cxn modelId="{472060A8-4404-384E-82D7-9D439A65199B}" type="presParOf" srcId="{68247E03-B424-104B-BFE6-28C3A140EB07}" destId="{B0E6F0D2-31B6-B343-8ADB-B1FD79BE38C8}" srcOrd="1" destOrd="0" presId="urn:microsoft.com/office/officeart/2005/8/layout/orgChart1"/>
    <dgm:cxn modelId="{21FD2B93-E025-2743-BE42-A0DCD8AB9E31}" type="presParOf" srcId="{B0E6F0D2-31B6-B343-8ADB-B1FD79BE38C8}" destId="{88045EA1-D8C3-0B4F-B127-16430210A8D2}" srcOrd="0" destOrd="0" presId="urn:microsoft.com/office/officeart/2005/8/layout/orgChart1"/>
    <dgm:cxn modelId="{585D5DB2-1A3C-B548-9E1D-FD4A374B1844}" type="presParOf" srcId="{88045EA1-D8C3-0B4F-B127-16430210A8D2}" destId="{3BBED923-A5E7-D546-8150-795862B6363A}" srcOrd="0" destOrd="0" presId="urn:microsoft.com/office/officeart/2005/8/layout/orgChart1"/>
    <dgm:cxn modelId="{4368E8A1-BB92-7647-B8EB-9C616E2BDFDB}" type="presParOf" srcId="{88045EA1-D8C3-0B4F-B127-16430210A8D2}" destId="{F16B4444-6F12-0543-8D60-7B2CDB49C704}" srcOrd="1" destOrd="0" presId="urn:microsoft.com/office/officeart/2005/8/layout/orgChart1"/>
    <dgm:cxn modelId="{CF265077-8C5B-3544-B7A4-E4F8923D933A}" type="presParOf" srcId="{B0E6F0D2-31B6-B343-8ADB-B1FD79BE38C8}" destId="{10409EA9-03D4-0142-B6A2-442646DEFB52}" srcOrd="1" destOrd="0" presId="urn:microsoft.com/office/officeart/2005/8/layout/orgChart1"/>
    <dgm:cxn modelId="{E3FFEF1E-312E-0344-91EE-CFC1CDE847F4}" type="presParOf" srcId="{10409EA9-03D4-0142-B6A2-442646DEFB52}" destId="{307E6BD9-9E5A-0046-A4A1-A7B5B199D5F7}" srcOrd="0" destOrd="0" presId="urn:microsoft.com/office/officeart/2005/8/layout/orgChart1"/>
    <dgm:cxn modelId="{D455BE52-80DA-EE4D-BE0F-DDC0D392556A}" type="presParOf" srcId="{10409EA9-03D4-0142-B6A2-442646DEFB52}" destId="{5384AA72-A54C-1144-B217-E9510E5B50F1}" srcOrd="1" destOrd="0" presId="urn:microsoft.com/office/officeart/2005/8/layout/orgChart1"/>
    <dgm:cxn modelId="{DAAE851C-258F-744F-91ED-CCCC9D725FE5}" type="presParOf" srcId="{5384AA72-A54C-1144-B217-E9510E5B50F1}" destId="{0D0F4D8F-F043-1546-8271-EC4331FB7180}" srcOrd="0" destOrd="0" presId="urn:microsoft.com/office/officeart/2005/8/layout/orgChart1"/>
    <dgm:cxn modelId="{92A2C38B-D679-4C46-915F-9FC6762AA626}" type="presParOf" srcId="{0D0F4D8F-F043-1546-8271-EC4331FB7180}" destId="{330E7AEC-C433-2E47-B8EB-D980C9D1B29F}" srcOrd="0" destOrd="0" presId="urn:microsoft.com/office/officeart/2005/8/layout/orgChart1"/>
    <dgm:cxn modelId="{22DEF301-E6CF-0948-A2F7-139C94A26D6D}" type="presParOf" srcId="{0D0F4D8F-F043-1546-8271-EC4331FB7180}" destId="{797DDA31-60B1-8B4F-8E79-24D259ED5785}" srcOrd="1" destOrd="0" presId="urn:microsoft.com/office/officeart/2005/8/layout/orgChart1"/>
    <dgm:cxn modelId="{CD68B221-6887-D64B-A5C9-BBF859822DE7}" type="presParOf" srcId="{5384AA72-A54C-1144-B217-E9510E5B50F1}" destId="{7AB23071-71A3-B94A-B36F-9CDA07D8C791}" srcOrd="1" destOrd="0" presId="urn:microsoft.com/office/officeart/2005/8/layout/orgChart1"/>
    <dgm:cxn modelId="{3E7160B0-09E5-7C4F-BA91-F95F377BEE56}" type="presParOf" srcId="{7AB23071-71A3-B94A-B36F-9CDA07D8C791}" destId="{165AA3F3-1405-004B-8EB7-50C020F01978}" srcOrd="0" destOrd="0" presId="urn:microsoft.com/office/officeart/2005/8/layout/orgChart1"/>
    <dgm:cxn modelId="{D03F15AB-237F-5148-A312-25E4702B5969}" type="presParOf" srcId="{7AB23071-71A3-B94A-B36F-9CDA07D8C791}" destId="{19BCC558-DB31-C04D-B09A-3A23E5A3E397}" srcOrd="1" destOrd="0" presId="urn:microsoft.com/office/officeart/2005/8/layout/orgChart1"/>
    <dgm:cxn modelId="{BBF1BE97-142C-4541-BF8A-487D61286B09}" type="presParOf" srcId="{19BCC558-DB31-C04D-B09A-3A23E5A3E397}" destId="{227B5CD5-5FA5-B247-A3D8-C7F1FC74682D}" srcOrd="0" destOrd="0" presId="urn:microsoft.com/office/officeart/2005/8/layout/orgChart1"/>
    <dgm:cxn modelId="{81222F35-4F16-B541-BAD4-1FBA1901C874}" type="presParOf" srcId="{227B5CD5-5FA5-B247-A3D8-C7F1FC74682D}" destId="{244D7804-18D9-ED47-A243-B201D6675A4B}" srcOrd="0" destOrd="0" presId="urn:microsoft.com/office/officeart/2005/8/layout/orgChart1"/>
    <dgm:cxn modelId="{76207578-DB57-6F46-8F44-B71B97466957}" type="presParOf" srcId="{227B5CD5-5FA5-B247-A3D8-C7F1FC74682D}" destId="{958EC229-164C-B541-8CEC-193AE49F9A69}" srcOrd="1" destOrd="0" presId="urn:microsoft.com/office/officeart/2005/8/layout/orgChart1"/>
    <dgm:cxn modelId="{5C4C32C1-8297-6B49-AF1D-C53045DEC55B}" type="presParOf" srcId="{19BCC558-DB31-C04D-B09A-3A23E5A3E397}" destId="{895BA596-3E2A-0E4F-8F1B-3765A2D07D5B}" srcOrd="1" destOrd="0" presId="urn:microsoft.com/office/officeart/2005/8/layout/orgChart1"/>
    <dgm:cxn modelId="{6A069A09-2B37-6148-A300-B856EB4C0199}" type="presParOf" srcId="{895BA596-3E2A-0E4F-8F1B-3765A2D07D5B}" destId="{6058CA62-FB5A-9B4C-83E8-3AEFA1674721}" srcOrd="0" destOrd="0" presId="urn:microsoft.com/office/officeart/2005/8/layout/orgChart1"/>
    <dgm:cxn modelId="{BA696CDC-18D2-394B-92B8-097D1CB4AF42}" type="presParOf" srcId="{895BA596-3E2A-0E4F-8F1B-3765A2D07D5B}" destId="{B34648F8-F3E5-B84E-91AB-17EB1DD7A964}" srcOrd="1" destOrd="0" presId="urn:microsoft.com/office/officeart/2005/8/layout/orgChart1"/>
    <dgm:cxn modelId="{FA99D425-DFE3-9F42-B993-D000F02B0516}" type="presParOf" srcId="{B34648F8-F3E5-B84E-91AB-17EB1DD7A964}" destId="{CC04C0F1-1C4A-0643-8617-C0C18DE0CA7C}" srcOrd="0" destOrd="0" presId="urn:microsoft.com/office/officeart/2005/8/layout/orgChart1"/>
    <dgm:cxn modelId="{A569CB8D-FFE8-664A-ADFA-F1C99042978F}" type="presParOf" srcId="{CC04C0F1-1C4A-0643-8617-C0C18DE0CA7C}" destId="{53B2B0F8-E183-9F4D-8B59-55E2139D9F5B}" srcOrd="0" destOrd="0" presId="urn:microsoft.com/office/officeart/2005/8/layout/orgChart1"/>
    <dgm:cxn modelId="{7E76392F-9552-3C42-8EB2-B239D37CAE3D}" type="presParOf" srcId="{CC04C0F1-1C4A-0643-8617-C0C18DE0CA7C}" destId="{B4C98DDA-E8FD-104C-AE7B-0AE1450F7BAD}" srcOrd="1" destOrd="0" presId="urn:microsoft.com/office/officeart/2005/8/layout/orgChart1"/>
    <dgm:cxn modelId="{7E323245-3303-B249-89BC-043B85786A52}" type="presParOf" srcId="{B34648F8-F3E5-B84E-91AB-17EB1DD7A964}" destId="{A5706C22-CCF0-BF4F-94B7-90F34A2CD757}" srcOrd="1" destOrd="0" presId="urn:microsoft.com/office/officeart/2005/8/layout/orgChart1"/>
    <dgm:cxn modelId="{A6406673-94E8-FB4E-BC4E-0C1F2290ACCE}" type="presParOf" srcId="{B34648F8-F3E5-B84E-91AB-17EB1DD7A964}" destId="{C71639A3-A1A3-E346-965C-0129ED343A30}" srcOrd="2" destOrd="0" presId="urn:microsoft.com/office/officeart/2005/8/layout/orgChart1"/>
    <dgm:cxn modelId="{6BF34A26-0123-984F-A9D2-11C1E0061652}" type="presParOf" srcId="{19BCC558-DB31-C04D-B09A-3A23E5A3E397}" destId="{145AD8EE-6946-8A46-8069-7293CB94F7D8}" srcOrd="2" destOrd="0" presId="urn:microsoft.com/office/officeart/2005/8/layout/orgChart1"/>
    <dgm:cxn modelId="{7C92000E-A6FB-A145-9B53-6171D4701F04}" type="presParOf" srcId="{7AB23071-71A3-B94A-B36F-9CDA07D8C791}" destId="{DC02BF23-2C1F-6E4D-B52F-BB933E67CDF2}" srcOrd="2" destOrd="0" presId="urn:microsoft.com/office/officeart/2005/8/layout/orgChart1"/>
    <dgm:cxn modelId="{13C7831D-D493-3847-8951-E5924C5F855D}" type="presParOf" srcId="{7AB23071-71A3-B94A-B36F-9CDA07D8C791}" destId="{731EEBFA-D962-4B48-B9BE-A824B58507CB}" srcOrd="3" destOrd="0" presId="urn:microsoft.com/office/officeart/2005/8/layout/orgChart1"/>
    <dgm:cxn modelId="{4FBC8D08-58E7-194B-98BE-4EB02C989688}" type="presParOf" srcId="{731EEBFA-D962-4B48-B9BE-A824B58507CB}" destId="{7257F3B2-CC11-B347-AFA7-37720FBBD039}" srcOrd="0" destOrd="0" presId="urn:microsoft.com/office/officeart/2005/8/layout/orgChart1"/>
    <dgm:cxn modelId="{FB978478-7E26-D349-A541-C3C3C6A0F66B}" type="presParOf" srcId="{7257F3B2-CC11-B347-AFA7-37720FBBD039}" destId="{42B29E68-BFE0-8A45-817E-A4FC1E0CF70B}" srcOrd="0" destOrd="0" presId="urn:microsoft.com/office/officeart/2005/8/layout/orgChart1"/>
    <dgm:cxn modelId="{988BDC51-F111-574E-B3A9-7800AAFAFD04}" type="presParOf" srcId="{7257F3B2-CC11-B347-AFA7-37720FBBD039}" destId="{9ECABAA3-A7D2-A145-BFAE-0121D200D5A5}" srcOrd="1" destOrd="0" presId="urn:microsoft.com/office/officeart/2005/8/layout/orgChart1"/>
    <dgm:cxn modelId="{F0F013DC-BE9B-4843-BA97-CC561220C47B}" type="presParOf" srcId="{731EEBFA-D962-4B48-B9BE-A824B58507CB}" destId="{6A3F033D-1475-DC4C-8326-3CEAFEB3BF74}" srcOrd="1" destOrd="0" presId="urn:microsoft.com/office/officeart/2005/8/layout/orgChart1"/>
    <dgm:cxn modelId="{980518DF-0FB6-234D-B23D-63B0F9EDFFD2}" type="presParOf" srcId="{731EEBFA-D962-4B48-B9BE-A824B58507CB}" destId="{CF8D6EA4-9562-1D4D-B266-2A68F817F86C}" srcOrd="2" destOrd="0" presId="urn:microsoft.com/office/officeart/2005/8/layout/orgChart1"/>
    <dgm:cxn modelId="{0F611206-CE3E-E44A-BC07-27223A304F40}" type="presParOf" srcId="{7AB23071-71A3-B94A-B36F-9CDA07D8C791}" destId="{F1AD87FD-4D65-0144-8CCD-1CC884C45427}" srcOrd="4" destOrd="0" presId="urn:microsoft.com/office/officeart/2005/8/layout/orgChart1"/>
    <dgm:cxn modelId="{196848FD-794B-4F40-9476-3D27778ECDA5}" type="presParOf" srcId="{7AB23071-71A3-B94A-B36F-9CDA07D8C791}" destId="{8A2EE773-D9EF-BA44-A0B9-76910B5BAA89}" srcOrd="5" destOrd="0" presId="urn:microsoft.com/office/officeart/2005/8/layout/orgChart1"/>
    <dgm:cxn modelId="{C16E506F-885C-0343-80F0-89AD266D69DD}" type="presParOf" srcId="{8A2EE773-D9EF-BA44-A0B9-76910B5BAA89}" destId="{D6DFF686-2016-F642-ABA0-753791D80D80}" srcOrd="0" destOrd="0" presId="urn:microsoft.com/office/officeart/2005/8/layout/orgChart1"/>
    <dgm:cxn modelId="{E3EA9C41-DAE6-7A48-BA43-DFDD31367659}" type="presParOf" srcId="{D6DFF686-2016-F642-ABA0-753791D80D80}" destId="{C5B9964D-EF2C-B84F-B410-15D374B49178}" srcOrd="0" destOrd="0" presId="urn:microsoft.com/office/officeart/2005/8/layout/orgChart1"/>
    <dgm:cxn modelId="{6299F49E-9E39-374F-9CFE-E7588F57677F}" type="presParOf" srcId="{D6DFF686-2016-F642-ABA0-753791D80D80}" destId="{160A6286-2F19-BE4A-A2D0-35BA33748EA6}" srcOrd="1" destOrd="0" presId="urn:microsoft.com/office/officeart/2005/8/layout/orgChart1"/>
    <dgm:cxn modelId="{EF4827A2-9E49-0244-A311-D3AE2B11CEDE}" type="presParOf" srcId="{8A2EE773-D9EF-BA44-A0B9-76910B5BAA89}" destId="{B213E8F3-7BF1-544A-8EF1-4D90BE36AD9D}" srcOrd="1" destOrd="0" presId="urn:microsoft.com/office/officeart/2005/8/layout/orgChart1"/>
    <dgm:cxn modelId="{124E38E9-6EB5-4548-8EB7-B759DE30519B}" type="presParOf" srcId="{8A2EE773-D9EF-BA44-A0B9-76910B5BAA89}" destId="{F7C08176-DA43-D842-B0B2-A50D6EF9B423}" srcOrd="2" destOrd="0" presId="urn:microsoft.com/office/officeart/2005/8/layout/orgChart1"/>
    <dgm:cxn modelId="{FECDEC54-A6B2-764F-8DEB-57C4FE0BA40B}" type="presParOf" srcId="{5384AA72-A54C-1144-B217-E9510E5B50F1}" destId="{AC33DEE1-AF4B-5A46-9165-F380FC084521}" srcOrd="2" destOrd="0" presId="urn:microsoft.com/office/officeart/2005/8/layout/orgChart1"/>
    <dgm:cxn modelId="{AAAFED8A-5899-0745-83A5-578494A85018}" type="presParOf" srcId="{10409EA9-03D4-0142-B6A2-442646DEFB52}" destId="{C5E04CC4-89F8-BB44-BCEA-51FCF35F7D48}" srcOrd="2" destOrd="0" presId="urn:microsoft.com/office/officeart/2005/8/layout/orgChart1"/>
    <dgm:cxn modelId="{92A016DE-B667-8D4F-B44B-A515ED64053B}" type="presParOf" srcId="{10409EA9-03D4-0142-B6A2-442646DEFB52}" destId="{87F6C55D-E758-FA46-8797-11DF967ADA62}" srcOrd="3" destOrd="0" presId="urn:microsoft.com/office/officeart/2005/8/layout/orgChart1"/>
    <dgm:cxn modelId="{38F708EE-E52E-F142-92BA-2BC25B2F8A52}" type="presParOf" srcId="{87F6C55D-E758-FA46-8797-11DF967ADA62}" destId="{BA4785B5-BB2B-3643-A928-A58AED3CF23C}" srcOrd="0" destOrd="0" presId="urn:microsoft.com/office/officeart/2005/8/layout/orgChart1"/>
    <dgm:cxn modelId="{628D5B93-0BC6-8447-A9ED-D90182D30A71}" type="presParOf" srcId="{BA4785B5-BB2B-3643-A928-A58AED3CF23C}" destId="{37F6CDF7-0A3A-644C-BF76-888B790E60F8}" srcOrd="0" destOrd="0" presId="urn:microsoft.com/office/officeart/2005/8/layout/orgChart1"/>
    <dgm:cxn modelId="{DC547585-E10C-344B-A6B7-1D9E7991BDB2}" type="presParOf" srcId="{BA4785B5-BB2B-3643-A928-A58AED3CF23C}" destId="{A63B717A-E946-A346-B479-E67DEB351408}" srcOrd="1" destOrd="0" presId="urn:microsoft.com/office/officeart/2005/8/layout/orgChart1"/>
    <dgm:cxn modelId="{62D880EC-93F3-8B43-BBA7-BD181D035F6D}" type="presParOf" srcId="{87F6C55D-E758-FA46-8797-11DF967ADA62}" destId="{1BCD495A-9616-084A-9730-5A767A06586F}" srcOrd="1" destOrd="0" presId="urn:microsoft.com/office/officeart/2005/8/layout/orgChart1"/>
    <dgm:cxn modelId="{6BAA7FE3-6A43-FF4D-9615-A1780C4E0CEB}" type="presParOf" srcId="{87F6C55D-E758-FA46-8797-11DF967ADA62}" destId="{A58BFA39-4B20-2B4D-98D3-51209AB4CC1B}" srcOrd="2" destOrd="0" presId="urn:microsoft.com/office/officeart/2005/8/layout/orgChart1"/>
    <dgm:cxn modelId="{5BD67DED-7185-8A40-88CA-0B4C30DA1E8F}" type="presParOf" srcId="{B0E6F0D2-31B6-B343-8ADB-B1FD79BE38C8}" destId="{C7E3535D-2128-334E-B6AD-1742710F367E}" srcOrd="2" destOrd="0" presId="urn:microsoft.com/office/officeart/2005/8/layout/orgChart1"/>
    <dgm:cxn modelId="{6725F0B6-0DE7-AC40-AAAF-A9B2A1652CA7}" type="presParOf" srcId="{68247E03-B424-104B-BFE6-28C3A140EB07}" destId="{F35E8169-A9B9-F643-B48B-B6D21AD6FA3D}" srcOrd="2" destOrd="0" presId="urn:microsoft.com/office/officeart/2005/8/layout/orgChart1"/>
    <dgm:cxn modelId="{03C62D05-88B0-5245-9532-FFDD4C4A67EC}" type="presParOf" srcId="{68247E03-B424-104B-BFE6-28C3A140EB07}" destId="{01541A44-3AB6-9245-A7B3-01247B42E29B}" srcOrd="3" destOrd="0" presId="urn:microsoft.com/office/officeart/2005/8/layout/orgChart1"/>
    <dgm:cxn modelId="{19BBCF9E-E73D-2641-8B66-537B9DD05899}" type="presParOf" srcId="{01541A44-3AB6-9245-A7B3-01247B42E29B}" destId="{A2AE0606-C3BF-0D4E-9BB8-2A664A4A8CB6}" srcOrd="0" destOrd="0" presId="urn:microsoft.com/office/officeart/2005/8/layout/orgChart1"/>
    <dgm:cxn modelId="{A0A58725-819C-924C-9C58-6DB198C33F15}" type="presParOf" srcId="{A2AE0606-C3BF-0D4E-9BB8-2A664A4A8CB6}" destId="{1C2E90C1-8B3C-5D47-9C8B-028A72755764}" srcOrd="0" destOrd="0" presId="urn:microsoft.com/office/officeart/2005/8/layout/orgChart1"/>
    <dgm:cxn modelId="{684C5EDC-E96F-0C49-854F-C513EBB71655}" type="presParOf" srcId="{A2AE0606-C3BF-0D4E-9BB8-2A664A4A8CB6}" destId="{8A816E1A-0CF5-EA4D-99E2-B1F81DE34567}" srcOrd="1" destOrd="0" presId="urn:microsoft.com/office/officeart/2005/8/layout/orgChart1"/>
    <dgm:cxn modelId="{CAF24F50-C10A-9F46-A985-0CC9E3CBC68D}" type="presParOf" srcId="{01541A44-3AB6-9245-A7B3-01247B42E29B}" destId="{99319BDF-C7EB-9D44-9C6B-361F261BC6CE}" srcOrd="1" destOrd="0" presId="urn:microsoft.com/office/officeart/2005/8/layout/orgChart1"/>
    <dgm:cxn modelId="{19C5E7AA-6CAF-A74A-BC5C-BFA6516CCA42}" type="presParOf" srcId="{01541A44-3AB6-9245-A7B3-01247B42E29B}" destId="{2C5E661F-ECC6-644F-B075-4FB5EE17930E}" srcOrd="2" destOrd="0" presId="urn:microsoft.com/office/officeart/2005/8/layout/orgChart1"/>
    <dgm:cxn modelId="{B2233167-A352-2D46-901B-7EE0F34A95AF}" type="presParOf" srcId="{68247E03-B424-104B-BFE6-28C3A140EB07}" destId="{6AF4B923-A0DC-2744-9244-7CEFBA078110}" srcOrd="4" destOrd="0" presId="urn:microsoft.com/office/officeart/2005/8/layout/orgChart1"/>
    <dgm:cxn modelId="{2068DD91-24A3-1A40-B182-91C02D4D63DA}" type="presParOf" srcId="{68247E03-B424-104B-BFE6-28C3A140EB07}" destId="{E4DFE7C6-5A81-1240-8BB9-B886CE5B2717}" srcOrd="5" destOrd="0" presId="urn:microsoft.com/office/officeart/2005/8/layout/orgChart1"/>
    <dgm:cxn modelId="{7F3F995D-FA76-A44D-BF8A-5B4DB6A06F14}" type="presParOf" srcId="{E4DFE7C6-5A81-1240-8BB9-B886CE5B2717}" destId="{F0F9906B-601B-774F-9888-7C39DC4A7350}" srcOrd="0" destOrd="0" presId="urn:microsoft.com/office/officeart/2005/8/layout/orgChart1"/>
    <dgm:cxn modelId="{151DC55F-7EA5-3B4E-859F-186507FA0197}" type="presParOf" srcId="{F0F9906B-601B-774F-9888-7C39DC4A7350}" destId="{EC443692-4E93-0F42-8B75-7F4794579DB6}" srcOrd="0" destOrd="0" presId="urn:microsoft.com/office/officeart/2005/8/layout/orgChart1"/>
    <dgm:cxn modelId="{DCD36F26-61F6-F94A-81E2-083224324F51}" type="presParOf" srcId="{F0F9906B-601B-774F-9888-7C39DC4A7350}" destId="{38FC8057-0D68-FD41-8434-E7AA1B4C9490}" srcOrd="1" destOrd="0" presId="urn:microsoft.com/office/officeart/2005/8/layout/orgChart1"/>
    <dgm:cxn modelId="{38D6A8B9-D41E-FF49-883C-6E49A6700298}" type="presParOf" srcId="{E4DFE7C6-5A81-1240-8BB9-B886CE5B2717}" destId="{C2474EBC-521A-4341-A836-B4821309AE3B}" srcOrd="1" destOrd="0" presId="urn:microsoft.com/office/officeart/2005/8/layout/orgChart1"/>
    <dgm:cxn modelId="{F93A25FB-C194-3D4D-B43E-9D8F410E1289}" type="presParOf" srcId="{C2474EBC-521A-4341-A836-B4821309AE3B}" destId="{EB552703-DA4B-3B48-8F9B-358896BA473A}" srcOrd="0" destOrd="0" presId="urn:microsoft.com/office/officeart/2005/8/layout/orgChart1"/>
    <dgm:cxn modelId="{EC66BBD6-6229-9C4A-9EF1-B024ACA151B8}" type="presParOf" srcId="{C2474EBC-521A-4341-A836-B4821309AE3B}" destId="{A48C55CA-A747-D448-8232-442FAE2D7EBB}" srcOrd="1" destOrd="0" presId="urn:microsoft.com/office/officeart/2005/8/layout/orgChart1"/>
    <dgm:cxn modelId="{8215D4F7-B5D2-E142-9128-0F7F2FE7314B}" type="presParOf" srcId="{A48C55CA-A747-D448-8232-442FAE2D7EBB}" destId="{F4DA59DF-9AE8-7E4A-B11B-6426E14F4876}" srcOrd="0" destOrd="0" presId="urn:microsoft.com/office/officeart/2005/8/layout/orgChart1"/>
    <dgm:cxn modelId="{9D7CDD4A-1E70-D446-99BC-CD0A24AC954F}" type="presParOf" srcId="{F4DA59DF-9AE8-7E4A-B11B-6426E14F4876}" destId="{A8EAF70C-4BB4-854D-A4F9-192E0C86FBB6}" srcOrd="0" destOrd="0" presId="urn:microsoft.com/office/officeart/2005/8/layout/orgChart1"/>
    <dgm:cxn modelId="{6F010920-24FB-5C4D-A428-947F6C86C67A}" type="presParOf" srcId="{F4DA59DF-9AE8-7E4A-B11B-6426E14F4876}" destId="{2D66A988-38AA-294D-9E72-748FE812D8AA}" srcOrd="1" destOrd="0" presId="urn:microsoft.com/office/officeart/2005/8/layout/orgChart1"/>
    <dgm:cxn modelId="{A151C763-6B78-1D4C-BB63-4D1AC826B2DD}" type="presParOf" srcId="{A48C55CA-A747-D448-8232-442FAE2D7EBB}" destId="{6E0A9912-F075-0244-BCFE-2BEBC1ED9376}" srcOrd="1" destOrd="0" presId="urn:microsoft.com/office/officeart/2005/8/layout/orgChart1"/>
    <dgm:cxn modelId="{4FA68D32-7AAE-CB4D-A521-9CD711FD758C}" type="presParOf" srcId="{6E0A9912-F075-0244-BCFE-2BEBC1ED9376}" destId="{60548042-2095-2645-A309-35513B19706C}" srcOrd="0" destOrd="0" presId="urn:microsoft.com/office/officeart/2005/8/layout/orgChart1"/>
    <dgm:cxn modelId="{F0108732-1DB7-FC4D-9AAB-B04AA48558FE}" type="presParOf" srcId="{6E0A9912-F075-0244-BCFE-2BEBC1ED9376}" destId="{3D206A99-7E70-834D-80D9-70E848001180}" srcOrd="1" destOrd="0" presId="urn:microsoft.com/office/officeart/2005/8/layout/orgChart1"/>
    <dgm:cxn modelId="{11030E41-9E50-4C45-9980-C8919CFB8A89}" type="presParOf" srcId="{3D206A99-7E70-834D-80D9-70E848001180}" destId="{FBFE6946-CF1C-0144-8E97-A57B0053846F}" srcOrd="0" destOrd="0" presId="urn:microsoft.com/office/officeart/2005/8/layout/orgChart1"/>
    <dgm:cxn modelId="{CEB3F548-4AF4-8E47-A0AE-008D3048033D}" type="presParOf" srcId="{FBFE6946-CF1C-0144-8E97-A57B0053846F}" destId="{97A7FCC4-90CE-484B-AC86-EE6D3A9D544D}" srcOrd="0" destOrd="0" presId="urn:microsoft.com/office/officeart/2005/8/layout/orgChart1"/>
    <dgm:cxn modelId="{4F3F8D74-0BD2-3646-8312-0A1B00C7C4BC}" type="presParOf" srcId="{FBFE6946-CF1C-0144-8E97-A57B0053846F}" destId="{8ECA7E36-81D0-9A4B-BC72-C635DB5DA31D}" srcOrd="1" destOrd="0" presId="urn:microsoft.com/office/officeart/2005/8/layout/orgChart1"/>
    <dgm:cxn modelId="{3C278DB3-8587-7941-A5BA-FBBA50669246}" type="presParOf" srcId="{3D206A99-7E70-834D-80D9-70E848001180}" destId="{CB636C28-A18E-074C-A9CF-0C5FB64CE771}" srcOrd="1" destOrd="0" presId="urn:microsoft.com/office/officeart/2005/8/layout/orgChart1"/>
    <dgm:cxn modelId="{226F2580-9791-9B40-BC14-483D1ED4C247}" type="presParOf" srcId="{3D206A99-7E70-834D-80D9-70E848001180}" destId="{3065E2DB-F81E-8140-AF19-F9C3EF31B1D2}" srcOrd="2" destOrd="0" presId="urn:microsoft.com/office/officeart/2005/8/layout/orgChart1"/>
    <dgm:cxn modelId="{AA98A4DA-C15D-4340-A21A-CA9EBA068C80}" type="presParOf" srcId="{A48C55CA-A747-D448-8232-442FAE2D7EBB}" destId="{116EE0B9-CBA6-5A41-9AFE-7CC87F410F23}" srcOrd="2" destOrd="0" presId="urn:microsoft.com/office/officeart/2005/8/layout/orgChart1"/>
    <dgm:cxn modelId="{4D6D6394-A68F-AF46-89EE-45A13C7487E6}" type="presParOf" srcId="{C2474EBC-521A-4341-A836-B4821309AE3B}" destId="{47A6AA28-7530-024C-BBB3-F9E034C2BC45}" srcOrd="2" destOrd="0" presId="urn:microsoft.com/office/officeart/2005/8/layout/orgChart1"/>
    <dgm:cxn modelId="{C267CC52-3BB4-4342-B1A1-6F14BD61EA22}" type="presParOf" srcId="{C2474EBC-521A-4341-A836-B4821309AE3B}" destId="{FDA5FC3E-6DD3-9241-AD50-F2B38A15397F}" srcOrd="3" destOrd="0" presId="urn:microsoft.com/office/officeart/2005/8/layout/orgChart1"/>
    <dgm:cxn modelId="{93585334-C9DD-CE4E-8760-10C878995A5E}" type="presParOf" srcId="{FDA5FC3E-6DD3-9241-AD50-F2B38A15397F}" destId="{90A6F928-BED4-DF44-A80D-54FDE0B5C82D}" srcOrd="0" destOrd="0" presId="urn:microsoft.com/office/officeart/2005/8/layout/orgChart1"/>
    <dgm:cxn modelId="{707EA598-CD89-0347-8256-6E9C10C51033}" type="presParOf" srcId="{90A6F928-BED4-DF44-A80D-54FDE0B5C82D}" destId="{1FF600B9-8CBC-B543-A088-B363442C8BAD}" srcOrd="0" destOrd="0" presId="urn:microsoft.com/office/officeart/2005/8/layout/orgChart1"/>
    <dgm:cxn modelId="{15DDF756-9546-1D49-A6E7-6196A630D77E}" type="presParOf" srcId="{90A6F928-BED4-DF44-A80D-54FDE0B5C82D}" destId="{BA77EC82-268F-424E-9E42-4DDA9340256A}" srcOrd="1" destOrd="0" presId="urn:microsoft.com/office/officeart/2005/8/layout/orgChart1"/>
    <dgm:cxn modelId="{01B8926E-17F3-D940-BEEE-2C451D4CA3CD}" type="presParOf" srcId="{FDA5FC3E-6DD3-9241-AD50-F2B38A15397F}" destId="{23848CDE-7A03-284A-A7CD-458722693540}" srcOrd="1" destOrd="0" presId="urn:microsoft.com/office/officeart/2005/8/layout/orgChart1"/>
    <dgm:cxn modelId="{BF17DA9C-8C50-F947-B77B-82F2A2CBD452}" type="presParOf" srcId="{FDA5FC3E-6DD3-9241-AD50-F2B38A15397F}" destId="{615BE899-A6E1-B048-9916-12A30C25EC79}" srcOrd="2" destOrd="0" presId="urn:microsoft.com/office/officeart/2005/8/layout/orgChart1"/>
    <dgm:cxn modelId="{BE24A943-D9B5-E948-8D32-6B244D1A67A2}" type="presParOf" srcId="{E4DFE7C6-5A81-1240-8BB9-B886CE5B2717}" destId="{E573C007-2C20-0844-A339-2D2419FFFEEF}" srcOrd="2" destOrd="0" presId="urn:microsoft.com/office/officeart/2005/8/layout/orgChart1"/>
    <dgm:cxn modelId="{00696907-5CAD-4F4D-A5D7-00AF28BA8C06}" type="presParOf" srcId="{4B113C23-F54C-1340-AD56-FA6DF14C79B5}" destId="{D5A9ED4E-5E87-F341-AF04-558FDA784356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7C7F6926-F97B-5A45-A229-E668ACE515FF}" type="doc">
      <dgm:prSet loTypeId="urn:microsoft.com/office/officeart/2005/8/layout/hierarchy1" loCatId="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de-DE"/>
        </a:p>
      </dgm:t>
    </dgm:pt>
    <dgm:pt modelId="{C6E2A53A-735B-E849-85D0-CE4CD79DCC15}">
      <dgm:prSet phldrT="[Text]"/>
      <dgm:spPr/>
      <dgm:t>
        <a:bodyPr/>
        <a:lstStyle/>
        <a:p>
          <a:r>
            <a:rPr lang="de-DE"/>
            <a:t>Unsere Firma</a:t>
          </a:r>
        </a:p>
      </dgm:t>
    </dgm:pt>
    <dgm:pt modelId="{AF1FB75F-3752-0B4E-9B52-D3920DFCD92D}" type="parTrans" cxnId="{FD5A1AE6-B047-794E-A884-8EE31AEC5D43}">
      <dgm:prSet/>
      <dgm:spPr/>
      <dgm:t>
        <a:bodyPr/>
        <a:lstStyle/>
        <a:p>
          <a:endParaRPr lang="de-DE"/>
        </a:p>
      </dgm:t>
    </dgm:pt>
    <dgm:pt modelId="{946D8682-0CE9-E544-9D5A-D3968E93A57E}" type="sibTrans" cxnId="{FD5A1AE6-B047-794E-A884-8EE31AEC5D43}">
      <dgm:prSet/>
      <dgm:spPr/>
      <dgm:t>
        <a:bodyPr/>
        <a:lstStyle/>
        <a:p>
          <a:endParaRPr lang="de-DE"/>
        </a:p>
      </dgm:t>
    </dgm:pt>
    <dgm:pt modelId="{6DC78E3C-BBB2-F34E-B8C1-46198D6FD2C5}">
      <dgm:prSet phldrT="[Text]"/>
      <dgm:spPr/>
      <dgm:t>
        <a:bodyPr/>
        <a:lstStyle/>
        <a:p>
          <a:r>
            <a:rPr lang="de-DE"/>
            <a:t>Produkte</a:t>
          </a:r>
        </a:p>
      </dgm:t>
    </dgm:pt>
    <dgm:pt modelId="{785797AA-39B7-FF4B-B6BB-CD3838DC705D}" type="parTrans" cxnId="{0C267483-3C1B-D04D-9F2F-1FEFB724AEE3}">
      <dgm:prSet/>
      <dgm:spPr/>
      <dgm:t>
        <a:bodyPr/>
        <a:lstStyle/>
        <a:p>
          <a:endParaRPr lang="de-DE"/>
        </a:p>
      </dgm:t>
    </dgm:pt>
    <dgm:pt modelId="{5DDE27DA-0D3B-9149-9A56-2791ABF425D8}" type="sibTrans" cxnId="{0C267483-3C1B-D04D-9F2F-1FEFB724AEE3}">
      <dgm:prSet/>
      <dgm:spPr/>
      <dgm:t>
        <a:bodyPr/>
        <a:lstStyle/>
        <a:p>
          <a:endParaRPr lang="de-DE"/>
        </a:p>
      </dgm:t>
    </dgm:pt>
    <dgm:pt modelId="{A1308491-5974-4242-A521-F8566015B8A0}">
      <dgm:prSet phldrT="[Text]"/>
      <dgm:spPr/>
      <dgm:t>
        <a:bodyPr/>
        <a:lstStyle/>
        <a:p>
          <a:r>
            <a:rPr lang="de-DE"/>
            <a:t>Bürostühle</a:t>
          </a:r>
        </a:p>
      </dgm:t>
    </dgm:pt>
    <dgm:pt modelId="{41FDADBB-6776-0E44-AFE4-E9468302A169}" type="parTrans" cxnId="{79F1181A-C79C-1A4E-974C-451A6FDAA77A}">
      <dgm:prSet/>
      <dgm:spPr/>
      <dgm:t>
        <a:bodyPr/>
        <a:lstStyle/>
        <a:p>
          <a:endParaRPr lang="de-DE"/>
        </a:p>
      </dgm:t>
    </dgm:pt>
    <dgm:pt modelId="{4B9EF5FA-4CC5-F248-B01A-5B286A15E990}" type="sibTrans" cxnId="{79F1181A-C79C-1A4E-974C-451A6FDAA77A}">
      <dgm:prSet/>
      <dgm:spPr/>
      <dgm:t>
        <a:bodyPr/>
        <a:lstStyle/>
        <a:p>
          <a:endParaRPr lang="de-DE"/>
        </a:p>
      </dgm:t>
    </dgm:pt>
    <dgm:pt modelId="{CDBC815D-170D-AC48-9A23-C3871437C00B}">
      <dgm:prSet phldrT="[Text]"/>
      <dgm:spPr/>
      <dgm:t>
        <a:bodyPr/>
        <a:lstStyle/>
        <a:p>
          <a:r>
            <a:rPr lang="de-DE"/>
            <a:t>Tische</a:t>
          </a:r>
        </a:p>
      </dgm:t>
    </dgm:pt>
    <dgm:pt modelId="{47A2D88C-814B-804D-959D-D15AD38FCCDC}" type="parTrans" cxnId="{7C4A7C0B-0BB5-4141-9FD5-C5DA55C1CD65}">
      <dgm:prSet/>
      <dgm:spPr/>
      <dgm:t>
        <a:bodyPr/>
        <a:lstStyle/>
        <a:p>
          <a:endParaRPr lang="de-DE"/>
        </a:p>
      </dgm:t>
    </dgm:pt>
    <dgm:pt modelId="{D6F2FCFF-1E44-FD4D-A8A2-D89CDCFBF3E7}" type="sibTrans" cxnId="{7C4A7C0B-0BB5-4141-9FD5-C5DA55C1CD65}">
      <dgm:prSet/>
      <dgm:spPr/>
      <dgm:t>
        <a:bodyPr/>
        <a:lstStyle/>
        <a:p>
          <a:endParaRPr lang="de-DE"/>
        </a:p>
      </dgm:t>
    </dgm:pt>
    <dgm:pt modelId="{8BF518D9-5B2E-6647-B39D-6D077F6A9B45}">
      <dgm:prSet phldrT="[Text]"/>
      <dgm:spPr/>
      <dgm:t>
        <a:bodyPr/>
        <a:lstStyle/>
        <a:p>
          <a:r>
            <a:rPr lang="de-DE"/>
            <a:t>Ansprechpartner</a:t>
          </a:r>
        </a:p>
      </dgm:t>
    </dgm:pt>
    <dgm:pt modelId="{2E0402E3-2C94-3D42-84F1-6D15BFD3DF68}" type="parTrans" cxnId="{FE1F0E38-2CC5-9A47-89A4-B36D1553810A}">
      <dgm:prSet/>
      <dgm:spPr/>
      <dgm:t>
        <a:bodyPr/>
        <a:lstStyle/>
        <a:p>
          <a:endParaRPr lang="de-DE"/>
        </a:p>
      </dgm:t>
    </dgm:pt>
    <dgm:pt modelId="{09F1C1FA-7C94-5946-9D24-E4218A030473}" type="sibTrans" cxnId="{FE1F0E38-2CC5-9A47-89A4-B36D1553810A}">
      <dgm:prSet/>
      <dgm:spPr/>
      <dgm:t>
        <a:bodyPr/>
        <a:lstStyle/>
        <a:p>
          <a:endParaRPr lang="de-DE"/>
        </a:p>
      </dgm:t>
    </dgm:pt>
    <dgm:pt modelId="{BCBE7971-7689-6740-8F60-FC33BCDA25EA}">
      <dgm:prSet phldrT="[Text]"/>
      <dgm:spPr/>
      <dgm:t>
        <a:bodyPr/>
        <a:lstStyle/>
        <a:p>
          <a:r>
            <a:rPr lang="de-DE"/>
            <a:t>Vertrieb</a:t>
          </a:r>
        </a:p>
      </dgm:t>
    </dgm:pt>
    <dgm:pt modelId="{4F5D8217-AB38-BB4D-AF56-2FCA8A54549A}" type="parTrans" cxnId="{4AF2E6C1-BD7C-6E4C-8885-667585424DEC}">
      <dgm:prSet/>
      <dgm:spPr/>
      <dgm:t>
        <a:bodyPr/>
        <a:lstStyle/>
        <a:p>
          <a:endParaRPr lang="de-DE"/>
        </a:p>
      </dgm:t>
    </dgm:pt>
    <dgm:pt modelId="{D88A3616-BA49-3149-8D58-CB60961378B9}" type="sibTrans" cxnId="{4AF2E6C1-BD7C-6E4C-8885-667585424DEC}">
      <dgm:prSet/>
      <dgm:spPr/>
      <dgm:t>
        <a:bodyPr/>
        <a:lstStyle/>
        <a:p>
          <a:endParaRPr lang="de-DE"/>
        </a:p>
      </dgm:t>
    </dgm:pt>
    <dgm:pt modelId="{C486C99C-56F8-7948-ABE2-686B6B53E097}">
      <dgm:prSet phldrT="[Text]"/>
      <dgm:spPr/>
      <dgm:t>
        <a:bodyPr/>
        <a:lstStyle/>
        <a:p>
          <a:r>
            <a:rPr lang="de-DE"/>
            <a:t>Entwicklung</a:t>
          </a:r>
        </a:p>
      </dgm:t>
    </dgm:pt>
    <dgm:pt modelId="{C5EBE316-9955-2344-8F62-5997313050B9}" type="parTrans" cxnId="{1DF09E50-4271-A94A-95D0-06BEB178B9E8}">
      <dgm:prSet/>
      <dgm:spPr/>
      <dgm:t>
        <a:bodyPr/>
        <a:lstStyle/>
        <a:p>
          <a:endParaRPr lang="de-DE"/>
        </a:p>
      </dgm:t>
    </dgm:pt>
    <dgm:pt modelId="{02A6C428-31FE-1E40-869F-EFA563093B1D}" type="sibTrans" cxnId="{1DF09E50-4271-A94A-95D0-06BEB178B9E8}">
      <dgm:prSet/>
      <dgm:spPr/>
      <dgm:t>
        <a:bodyPr/>
        <a:lstStyle/>
        <a:p>
          <a:endParaRPr lang="de-DE"/>
        </a:p>
      </dgm:t>
    </dgm:pt>
    <dgm:pt modelId="{CEE0F97E-BE0B-E243-9374-1C03C337716B}">
      <dgm:prSet/>
      <dgm:spPr/>
      <dgm:t>
        <a:bodyPr/>
        <a:lstStyle/>
        <a:p>
          <a:r>
            <a:rPr lang="de-DE"/>
            <a:t>Geschichte</a:t>
          </a:r>
        </a:p>
      </dgm:t>
    </dgm:pt>
    <dgm:pt modelId="{D1DD369D-58C4-CF42-9341-383BF18B0A09}" type="parTrans" cxnId="{47128150-946C-E747-BCE6-B3ED1DFF4BC0}">
      <dgm:prSet/>
      <dgm:spPr/>
      <dgm:t>
        <a:bodyPr/>
        <a:lstStyle/>
        <a:p>
          <a:endParaRPr lang="de-DE"/>
        </a:p>
      </dgm:t>
    </dgm:pt>
    <dgm:pt modelId="{1128ED9E-D9D9-A441-93C8-492D00CAD4D9}" type="sibTrans" cxnId="{47128150-946C-E747-BCE6-B3ED1DFF4BC0}">
      <dgm:prSet/>
      <dgm:spPr/>
      <dgm:t>
        <a:bodyPr/>
        <a:lstStyle/>
        <a:p>
          <a:endParaRPr lang="de-DE"/>
        </a:p>
      </dgm:t>
    </dgm:pt>
    <dgm:pt modelId="{40B54C64-0F17-AE4E-BBB8-F46D579DA192}" type="pres">
      <dgm:prSet presAssocID="{7C7F6926-F97B-5A45-A229-E668ACE515FF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BFF8FD0A-BCA6-A347-A4EE-49460D918331}" type="pres">
      <dgm:prSet presAssocID="{C6E2A53A-735B-E849-85D0-CE4CD79DCC15}" presName="hierRoot1" presStyleCnt="0"/>
      <dgm:spPr/>
    </dgm:pt>
    <dgm:pt modelId="{A3234840-75C3-CD49-A744-D77882229D4A}" type="pres">
      <dgm:prSet presAssocID="{C6E2A53A-735B-E849-85D0-CE4CD79DCC15}" presName="composite" presStyleCnt="0"/>
      <dgm:spPr/>
    </dgm:pt>
    <dgm:pt modelId="{7BCF00A8-2ABC-2148-9EAB-CE0EECFECBA0}" type="pres">
      <dgm:prSet presAssocID="{C6E2A53A-735B-E849-85D0-CE4CD79DCC15}" presName="background" presStyleLbl="node0" presStyleIdx="0" presStyleCnt="1"/>
      <dgm:spPr/>
    </dgm:pt>
    <dgm:pt modelId="{B5B98C9E-4FD1-DA4E-9B34-D845D03F44B4}" type="pres">
      <dgm:prSet presAssocID="{C6E2A53A-735B-E849-85D0-CE4CD79DCC15}" presName="text" presStyleLbl="fgAcc0" presStyleIdx="0" presStyleCnt="1">
        <dgm:presLayoutVars>
          <dgm:chPref val="3"/>
        </dgm:presLayoutVars>
      </dgm:prSet>
      <dgm:spPr/>
    </dgm:pt>
    <dgm:pt modelId="{810D463A-745C-384E-9B37-DB812620B8AC}" type="pres">
      <dgm:prSet presAssocID="{C6E2A53A-735B-E849-85D0-CE4CD79DCC15}" presName="hierChild2" presStyleCnt="0"/>
      <dgm:spPr/>
    </dgm:pt>
    <dgm:pt modelId="{2F5ED29E-FE79-AF47-9C41-009FE3F1BC44}" type="pres">
      <dgm:prSet presAssocID="{D1DD369D-58C4-CF42-9341-383BF18B0A09}" presName="Name10" presStyleLbl="parChTrans1D2" presStyleIdx="0" presStyleCnt="3"/>
      <dgm:spPr/>
    </dgm:pt>
    <dgm:pt modelId="{1B649978-B003-7C46-8C0E-90DD56DDD9CC}" type="pres">
      <dgm:prSet presAssocID="{CEE0F97E-BE0B-E243-9374-1C03C337716B}" presName="hierRoot2" presStyleCnt="0"/>
      <dgm:spPr/>
    </dgm:pt>
    <dgm:pt modelId="{334BACD5-693A-C942-A5F5-BA00C8A83B15}" type="pres">
      <dgm:prSet presAssocID="{CEE0F97E-BE0B-E243-9374-1C03C337716B}" presName="composite2" presStyleCnt="0"/>
      <dgm:spPr/>
    </dgm:pt>
    <dgm:pt modelId="{51BD0C79-097C-3F44-B298-FD8D14755BC3}" type="pres">
      <dgm:prSet presAssocID="{CEE0F97E-BE0B-E243-9374-1C03C337716B}" presName="background2" presStyleLbl="node2" presStyleIdx="0" presStyleCnt="3"/>
      <dgm:spPr/>
    </dgm:pt>
    <dgm:pt modelId="{118C96AA-B2B5-B24C-B970-5D1863F7FA09}" type="pres">
      <dgm:prSet presAssocID="{CEE0F97E-BE0B-E243-9374-1C03C337716B}" presName="text2" presStyleLbl="fgAcc2" presStyleIdx="0" presStyleCnt="3">
        <dgm:presLayoutVars>
          <dgm:chPref val="3"/>
        </dgm:presLayoutVars>
      </dgm:prSet>
      <dgm:spPr/>
    </dgm:pt>
    <dgm:pt modelId="{F8C07CC3-2577-9F4D-AB67-9E8D9346B653}" type="pres">
      <dgm:prSet presAssocID="{CEE0F97E-BE0B-E243-9374-1C03C337716B}" presName="hierChild3" presStyleCnt="0"/>
      <dgm:spPr/>
    </dgm:pt>
    <dgm:pt modelId="{C947B249-089A-6745-9705-86850D691C45}" type="pres">
      <dgm:prSet presAssocID="{785797AA-39B7-FF4B-B6BB-CD3838DC705D}" presName="Name10" presStyleLbl="parChTrans1D2" presStyleIdx="1" presStyleCnt="3"/>
      <dgm:spPr/>
    </dgm:pt>
    <dgm:pt modelId="{3EFC7A71-108B-434B-B8C8-7450F9F9CC70}" type="pres">
      <dgm:prSet presAssocID="{6DC78E3C-BBB2-F34E-B8C1-46198D6FD2C5}" presName="hierRoot2" presStyleCnt="0"/>
      <dgm:spPr/>
    </dgm:pt>
    <dgm:pt modelId="{9779E8F7-C25A-DB48-B4B3-D8B0DEAE9397}" type="pres">
      <dgm:prSet presAssocID="{6DC78E3C-BBB2-F34E-B8C1-46198D6FD2C5}" presName="composite2" presStyleCnt="0"/>
      <dgm:spPr/>
    </dgm:pt>
    <dgm:pt modelId="{DD40A78B-D34F-E043-B34A-CB28CA9E5BD8}" type="pres">
      <dgm:prSet presAssocID="{6DC78E3C-BBB2-F34E-B8C1-46198D6FD2C5}" presName="background2" presStyleLbl="node2" presStyleIdx="1" presStyleCnt="3"/>
      <dgm:spPr/>
    </dgm:pt>
    <dgm:pt modelId="{3200DDC9-41CE-7A4E-9BE7-67E6CEA0313A}" type="pres">
      <dgm:prSet presAssocID="{6DC78E3C-BBB2-F34E-B8C1-46198D6FD2C5}" presName="text2" presStyleLbl="fgAcc2" presStyleIdx="1" presStyleCnt="3">
        <dgm:presLayoutVars>
          <dgm:chPref val="3"/>
        </dgm:presLayoutVars>
      </dgm:prSet>
      <dgm:spPr/>
    </dgm:pt>
    <dgm:pt modelId="{9DD00B22-8AC7-3540-AD77-0E38E93B74C8}" type="pres">
      <dgm:prSet presAssocID="{6DC78E3C-BBB2-F34E-B8C1-46198D6FD2C5}" presName="hierChild3" presStyleCnt="0"/>
      <dgm:spPr/>
    </dgm:pt>
    <dgm:pt modelId="{FBA1EE3A-A236-9C48-B926-A880A4403189}" type="pres">
      <dgm:prSet presAssocID="{41FDADBB-6776-0E44-AFE4-E9468302A169}" presName="Name17" presStyleLbl="parChTrans1D3" presStyleIdx="0" presStyleCnt="4"/>
      <dgm:spPr/>
    </dgm:pt>
    <dgm:pt modelId="{E93D5D4B-28D6-9440-A809-546D6C0EFC23}" type="pres">
      <dgm:prSet presAssocID="{A1308491-5974-4242-A521-F8566015B8A0}" presName="hierRoot3" presStyleCnt="0"/>
      <dgm:spPr/>
    </dgm:pt>
    <dgm:pt modelId="{CC426A44-F2D1-734C-9A75-726DC3F7D74D}" type="pres">
      <dgm:prSet presAssocID="{A1308491-5974-4242-A521-F8566015B8A0}" presName="composite3" presStyleCnt="0"/>
      <dgm:spPr/>
    </dgm:pt>
    <dgm:pt modelId="{D35086C9-CA36-264A-ADB6-84F2ED8632E6}" type="pres">
      <dgm:prSet presAssocID="{A1308491-5974-4242-A521-F8566015B8A0}" presName="background3" presStyleLbl="node3" presStyleIdx="0" presStyleCnt="4"/>
      <dgm:spPr/>
    </dgm:pt>
    <dgm:pt modelId="{D743EC4F-02ED-6B4F-AB2F-0F0F752025D4}" type="pres">
      <dgm:prSet presAssocID="{A1308491-5974-4242-A521-F8566015B8A0}" presName="text3" presStyleLbl="fgAcc3" presStyleIdx="0" presStyleCnt="4">
        <dgm:presLayoutVars>
          <dgm:chPref val="3"/>
        </dgm:presLayoutVars>
      </dgm:prSet>
      <dgm:spPr/>
    </dgm:pt>
    <dgm:pt modelId="{A92FDD26-87B3-C041-B067-FADE38377807}" type="pres">
      <dgm:prSet presAssocID="{A1308491-5974-4242-A521-F8566015B8A0}" presName="hierChild4" presStyleCnt="0"/>
      <dgm:spPr/>
    </dgm:pt>
    <dgm:pt modelId="{EB04C339-1AE0-7A4F-8F91-D160989CA189}" type="pres">
      <dgm:prSet presAssocID="{47A2D88C-814B-804D-959D-D15AD38FCCDC}" presName="Name17" presStyleLbl="parChTrans1D3" presStyleIdx="1" presStyleCnt="4"/>
      <dgm:spPr/>
    </dgm:pt>
    <dgm:pt modelId="{6EBA8959-B2AA-664D-8592-B0B1214121C7}" type="pres">
      <dgm:prSet presAssocID="{CDBC815D-170D-AC48-9A23-C3871437C00B}" presName="hierRoot3" presStyleCnt="0"/>
      <dgm:spPr/>
    </dgm:pt>
    <dgm:pt modelId="{AD6F612D-695F-ED46-8685-958EB6505F14}" type="pres">
      <dgm:prSet presAssocID="{CDBC815D-170D-AC48-9A23-C3871437C00B}" presName="composite3" presStyleCnt="0"/>
      <dgm:spPr/>
    </dgm:pt>
    <dgm:pt modelId="{9D521A86-6362-6442-A500-A69DA61FCAE2}" type="pres">
      <dgm:prSet presAssocID="{CDBC815D-170D-AC48-9A23-C3871437C00B}" presName="background3" presStyleLbl="node3" presStyleIdx="1" presStyleCnt="4"/>
      <dgm:spPr/>
    </dgm:pt>
    <dgm:pt modelId="{4BECBFA0-2D05-BB49-8D17-0E55D834FF78}" type="pres">
      <dgm:prSet presAssocID="{CDBC815D-170D-AC48-9A23-C3871437C00B}" presName="text3" presStyleLbl="fgAcc3" presStyleIdx="1" presStyleCnt="4">
        <dgm:presLayoutVars>
          <dgm:chPref val="3"/>
        </dgm:presLayoutVars>
      </dgm:prSet>
      <dgm:spPr/>
    </dgm:pt>
    <dgm:pt modelId="{FD37AA17-A4EB-9F45-A462-F342B3F3412B}" type="pres">
      <dgm:prSet presAssocID="{CDBC815D-170D-AC48-9A23-C3871437C00B}" presName="hierChild4" presStyleCnt="0"/>
      <dgm:spPr/>
    </dgm:pt>
    <dgm:pt modelId="{DAC9E2F9-A9D4-7E4C-AE31-4C41239649EA}" type="pres">
      <dgm:prSet presAssocID="{2E0402E3-2C94-3D42-84F1-6D15BFD3DF68}" presName="Name10" presStyleLbl="parChTrans1D2" presStyleIdx="2" presStyleCnt="3"/>
      <dgm:spPr/>
    </dgm:pt>
    <dgm:pt modelId="{B3CC018E-5141-1849-9CD2-B80ACF4A94C8}" type="pres">
      <dgm:prSet presAssocID="{8BF518D9-5B2E-6647-B39D-6D077F6A9B45}" presName="hierRoot2" presStyleCnt="0"/>
      <dgm:spPr/>
    </dgm:pt>
    <dgm:pt modelId="{3BB685EF-774E-804B-85EB-2C98B26E04C1}" type="pres">
      <dgm:prSet presAssocID="{8BF518D9-5B2E-6647-B39D-6D077F6A9B45}" presName="composite2" presStyleCnt="0"/>
      <dgm:spPr/>
    </dgm:pt>
    <dgm:pt modelId="{C95B2164-7B07-1D42-A0AA-75EC37C2BBAE}" type="pres">
      <dgm:prSet presAssocID="{8BF518D9-5B2E-6647-B39D-6D077F6A9B45}" presName="background2" presStyleLbl="node2" presStyleIdx="2" presStyleCnt="3"/>
      <dgm:spPr/>
    </dgm:pt>
    <dgm:pt modelId="{0820D897-F648-3E40-9B83-6B9899FE7A33}" type="pres">
      <dgm:prSet presAssocID="{8BF518D9-5B2E-6647-B39D-6D077F6A9B45}" presName="text2" presStyleLbl="fgAcc2" presStyleIdx="2" presStyleCnt="3">
        <dgm:presLayoutVars>
          <dgm:chPref val="3"/>
        </dgm:presLayoutVars>
      </dgm:prSet>
      <dgm:spPr/>
    </dgm:pt>
    <dgm:pt modelId="{E3641403-8341-FB4F-B9FC-7061A417C5C8}" type="pres">
      <dgm:prSet presAssocID="{8BF518D9-5B2E-6647-B39D-6D077F6A9B45}" presName="hierChild3" presStyleCnt="0"/>
      <dgm:spPr/>
    </dgm:pt>
    <dgm:pt modelId="{2C4CCCB0-0CDB-A04B-B980-643F6DFFAF9E}" type="pres">
      <dgm:prSet presAssocID="{4F5D8217-AB38-BB4D-AF56-2FCA8A54549A}" presName="Name17" presStyleLbl="parChTrans1D3" presStyleIdx="2" presStyleCnt="4"/>
      <dgm:spPr/>
    </dgm:pt>
    <dgm:pt modelId="{0EEE4100-18AF-2A47-9E8D-4B83E433734A}" type="pres">
      <dgm:prSet presAssocID="{BCBE7971-7689-6740-8F60-FC33BCDA25EA}" presName="hierRoot3" presStyleCnt="0"/>
      <dgm:spPr/>
    </dgm:pt>
    <dgm:pt modelId="{BF14570F-974E-AC4F-A1D7-E12717A8065A}" type="pres">
      <dgm:prSet presAssocID="{BCBE7971-7689-6740-8F60-FC33BCDA25EA}" presName="composite3" presStyleCnt="0"/>
      <dgm:spPr/>
    </dgm:pt>
    <dgm:pt modelId="{90F2A8AB-7531-0542-AC46-58B53013DA8B}" type="pres">
      <dgm:prSet presAssocID="{BCBE7971-7689-6740-8F60-FC33BCDA25EA}" presName="background3" presStyleLbl="node3" presStyleIdx="2" presStyleCnt="4"/>
      <dgm:spPr/>
    </dgm:pt>
    <dgm:pt modelId="{F14E410F-CA60-2E48-A9FC-94558A4A05DB}" type="pres">
      <dgm:prSet presAssocID="{BCBE7971-7689-6740-8F60-FC33BCDA25EA}" presName="text3" presStyleLbl="fgAcc3" presStyleIdx="2" presStyleCnt="4">
        <dgm:presLayoutVars>
          <dgm:chPref val="3"/>
        </dgm:presLayoutVars>
      </dgm:prSet>
      <dgm:spPr/>
    </dgm:pt>
    <dgm:pt modelId="{4C8B82F6-6699-C041-BD37-F0565DB2E5E0}" type="pres">
      <dgm:prSet presAssocID="{BCBE7971-7689-6740-8F60-FC33BCDA25EA}" presName="hierChild4" presStyleCnt="0"/>
      <dgm:spPr/>
    </dgm:pt>
    <dgm:pt modelId="{DD94C2BE-CE09-4A45-9717-B88170CE918A}" type="pres">
      <dgm:prSet presAssocID="{C5EBE316-9955-2344-8F62-5997313050B9}" presName="Name17" presStyleLbl="parChTrans1D3" presStyleIdx="3" presStyleCnt="4"/>
      <dgm:spPr/>
    </dgm:pt>
    <dgm:pt modelId="{7F8F8570-792A-5C43-8554-2BA670EA9141}" type="pres">
      <dgm:prSet presAssocID="{C486C99C-56F8-7948-ABE2-686B6B53E097}" presName="hierRoot3" presStyleCnt="0"/>
      <dgm:spPr/>
    </dgm:pt>
    <dgm:pt modelId="{6E935015-966C-C341-8013-28331BC848E6}" type="pres">
      <dgm:prSet presAssocID="{C486C99C-56F8-7948-ABE2-686B6B53E097}" presName="composite3" presStyleCnt="0"/>
      <dgm:spPr/>
    </dgm:pt>
    <dgm:pt modelId="{C7B2097D-E4C4-EE4E-AFB9-4E177C62A589}" type="pres">
      <dgm:prSet presAssocID="{C486C99C-56F8-7948-ABE2-686B6B53E097}" presName="background3" presStyleLbl="node3" presStyleIdx="3" presStyleCnt="4"/>
      <dgm:spPr/>
    </dgm:pt>
    <dgm:pt modelId="{1AAD7C96-E9D9-9A4C-9AD0-2C33F1B94CBA}" type="pres">
      <dgm:prSet presAssocID="{C486C99C-56F8-7948-ABE2-686B6B53E097}" presName="text3" presStyleLbl="fgAcc3" presStyleIdx="3" presStyleCnt="4">
        <dgm:presLayoutVars>
          <dgm:chPref val="3"/>
        </dgm:presLayoutVars>
      </dgm:prSet>
      <dgm:spPr/>
    </dgm:pt>
    <dgm:pt modelId="{0B25DA2F-AE6C-6642-97CB-9B530AB5F5D5}" type="pres">
      <dgm:prSet presAssocID="{C486C99C-56F8-7948-ABE2-686B6B53E097}" presName="hierChild4" presStyleCnt="0"/>
      <dgm:spPr/>
    </dgm:pt>
  </dgm:ptLst>
  <dgm:cxnLst>
    <dgm:cxn modelId="{12744204-57A0-B84C-8FD0-371168C98904}" type="presOf" srcId="{7C7F6926-F97B-5A45-A229-E668ACE515FF}" destId="{40B54C64-0F17-AE4E-BBB8-F46D579DA192}" srcOrd="0" destOrd="0" presId="urn:microsoft.com/office/officeart/2005/8/layout/hierarchy1"/>
    <dgm:cxn modelId="{E6D83905-3521-574C-9659-4D6D5DD94FDE}" type="presOf" srcId="{785797AA-39B7-FF4B-B6BB-CD3838DC705D}" destId="{C947B249-089A-6745-9705-86850D691C45}" srcOrd="0" destOrd="0" presId="urn:microsoft.com/office/officeart/2005/8/layout/hierarchy1"/>
    <dgm:cxn modelId="{8AB90206-463D-4C42-B01F-7C6D6AF85D08}" type="presOf" srcId="{4F5D8217-AB38-BB4D-AF56-2FCA8A54549A}" destId="{2C4CCCB0-0CDB-A04B-B980-643F6DFFAF9E}" srcOrd="0" destOrd="0" presId="urn:microsoft.com/office/officeart/2005/8/layout/hierarchy1"/>
    <dgm:cxn modelId="{7C4A7C0B-0BB5-4141-9FD5-C5DA55C1CD65}" srcId="{6DC78E3C-BBB2-F34E-B8C1-46198D6FD2C5}" destId="{CDBC815D-170D-AC48-9A23-C3871437C00B}" srcOrd="1" destOrd="0" parTransId="{47A2D88C-814B-804D-959D-D15AD38FCCDC}" sibTransId="{D6F2FCFF-1E44-FD4D-A8A2-D89CDCFBF3E7}"/>
    <dgm:cxn modelId="{29C96A11-E360-114C-8143-B4EFF25A16EC}" type="presOf" srcId="{2E0402E3-2C94-3D42-84F1-6D15BFD3DF68}" destId="{DAC9E2F9-A9D4-7E4C-AE31-4C41239649EA}" srcOrd="0" destOrd="0" presId="urn:microsoft.com/office/officeart/2005/8/layout/hierarchy1"/>
    <dgm:cxn modelId="{79F1181A-C79C-1A4E-974C-451A6FDAA77A}" srcId="{6DC78E3C-BBB2-F34E-B8C1-46198D6FD2C5}" destId="{A1308491-5974-4242-A521-F8566015B8A0}" srcOrd="0" destOrd="0" parTransId="{41FDADBB-6776-0E44-AFE4-E9468302A169}" sibTransId="{4B9EF5FA-4CC5-F248-B01A-5B286A15E990}"/>
    <dgm:cxn modelId="{C113E726-DBDE-FE45-BEE5-5A31EB33D99B}" type="presOf" srcId="{47A2D88C-814B-804D-959D-D15AD38FCCDC}" destId="{EB04C339-1AE0-7A4F-8F91-D160989CA189}" srcOrd="0" destOrd="0" presId="urn:microsoft.com/office/officeart/2005/8/layout/hierarchy1"/>
    <dgm:cxn modelId="{399E2527-E7E6-7642-93B4-D33D56E1CD7A}" type="presOf" srcId="{6DC78E3C-BBB2-F34E-B8C1-46198D6FD2C5}" destId="{3200DDC9-41CE-7A4E-9BE7-67E6CEA0313A}" srcOrd="0" destOrd="0" presId="urn:microsoft.com/office/officeart/2005/8/layout/hierarchy1"/>
    <dgm:cxn modelId="{A87D4B2C-42B0-3141-9488-D42C92DAA39E}" type="presOf" srcId="{CEE0F97E-BE0B-E243-9374-1C03C337716B}" destId="{118C96AA-B2B5-B24C-B970-5D1863F7FA09}" srcOrd="0" destOrd="0" presId="urn:microsoft.com/office/officeart/2005/8/layout/hierarchy1"/>
    <dgm:cxn modelId="{FE1F0E38-2CC5-9A47-89A4-B36D1553810A}" srcId="{C6E2A53A-735B-E849-85D0-CE4CD79DCC15}" destId="{8BF518D9-5B2E-6647-B39D-6D077F6A9B45}" srcOrd="2" destOrd="0" parTransId="{2E0402E3-2C94-3D42-84F1-6D15BFD3DF68}" sibTransId="{09F1C1FA-7C94-5946-9D24-E4218A030473}"/>
    <dgm:cxn modelId="{E1428838-6501-B048-9D7F-7484C67042C8}" type="presOf" srcId="{C6E2A53A-735B-E849-85D0-CE4CD79DCC15}" destId="{B5B98C9E-4FD1-DA4E-9B34-D845D03F44B4}" srcOrd="0" destOrd="0" presId="urn:microsoft.com/office/officeart/2005/8/layout/hierarchy1"/>
    <dgm:cxn modelId="{47128150-946C-E747-BCE6-B3ED1DFF4BC0}" srcId="{C6E2A53A-735B-E849-85D0-CE4CD79DCC15}" destId="{CEE0F97E-BE0B-E243-9374-1C03C337716B}" srcOrd="0" destOrd="0" parTransId="{D1DD369D-58C4-CF42-9341-383BF18B0A09}" sibTransId="{1128ED9E-D9D9-A441-93C8-492D00CAD4D9}"/>
    <dgm:cxn modelId="{1DF09E50-4271-A94A-95D0-06BEB178B9E8}" srcId="{8BF518D9-5B2E-6647-B39D-6D077F6A9B45}" destId="{C486C99C-56F8-7948-ABE2-686B6B53E097}" srcOrd="1" destOrd="0" parTransId="{C5EBE316-9955-2344-8F62-5997313050B9}" sibTransId="{02A6C428-31FE-1E40-869F-EFA563093B1D}"/>
    <dgm:cxn modelId="{0CA08E6C-70B2-7843-A6D1-A87BF6BC87DE}" type="presOf" srcId="{41FDADBB-6776-0E44-AFE4-E9468302A169}" destId="{FBA1EE3A-A236-9C48-B926-A880A4403189}" srcOrd="0" destOrd="0" presId="urn:microsoft.com/office/officeart/2005/8/layout/hierarchy1"/>
    <dgm:cxn modelId="{0C267483-3C1B-D04D-9F2F-1FEFB724AEE3}" srcId="{C6E2A53A-735B-E849-85D0-CE4CD79DCC15}" destId="{6DC78E3C-BBB2-F34E-B8C1-46198D6FD2C5}" srcOrd="1" destOrd="0" parTransId="{785797AA-39B7-FF4B-B6BB-CD3838DC705D}" sibTransId="{5DDE27DA-0D3B-9149-9A56-2791ABF425D8}"/>
    <dgm:cxn modelId="{54370088-74CE-FB4B-91FA-ADF557F643B7}" type="presOf" srcId="{BCBE7971-7689-6740-8F60-FC33BCDA25EA}" destId="{F14E410F-CA60-2E48-A9FC-94558A4A05DB}" srcOrd="0" destOrd="0" presId="urn:microsoft.com/office/officeart/2005/8/layout/hierarchy1"/>
    <dgm:cxn modelId="{0927218B-F865-7D40-AA43-3A0837DBE33B}" type="presOf" srcId="{A1308491-5974-4242-A521-F8566015B8A0}" destId="{D743EC4F-02ED-6B4F-AB2F-0F0F752025D4}" srcOrd="0" destOrd="0" presId="urn:microsoft.com/office/officeart/2005/8/layout/hierarchy1"/>
    <dgm:cxn modelId="{89E01E9E-F1A1-584B-A749-08F275F7D2D3}" type="presOf" srcId="{D1DD369D-58C4-CF42-9341-383BF18B0A09}" destId="{2F5ED29E-FE79-AF47-9C41-009FE3F1BC44}" srcOrd="0" destOrd="0" presId="urn:microsoft.com/office/officeart/2005/8/layout/hierarchy1"/>
    <dgm:cxn modelId="{94DD2CAD-EAD3-B547-8485-39869E6E6642}" type="presOf" srcId="{C486C99C-56F8-7948-ABE2-686B6B53E097}" destId="{1AAD7C96-E9D9-9A4C-9AD0-2C33F1B94CBA}" srcOrd="0" destOrd="0" presId="urn:microsoft.com/office/officeart/2005/8/layout/hierarchy1"/>
    <dgm:cxn modelId="{E309EFBD-57DE-2B4B-9752-7709F41445E2}" type="presOf" srcId="{CDBC815D-170D-AC48-9A23-C3871437C00B}" destId="{4BECBFA0-2D05-BB49-8D17-0E55D834FF78}" srcOrd="0" destOrd="0" presId="urn:microsoft.com/office/officeart/2005/8/layout/hierarchy1"/>
    <dgm:cxn modelId="{4AF2E6C1-BD7C-6E4C-8885-667585424DEC}" srcId="{8BF518D9-5B2E-6647-B39D-6D077F6A9B45}" destId="{BCBE7971-7689-6740-8F60-FC33BCDA25EA}" srcOrd="0" destOrd="0" parTransId="{4F5D8217-AB38-BB4D-AF56-2FCA8A54549A}" sibTransId="{D88A3616-BA49-3149-8D58-CB60961378B9}"/>
    <dgm:cxn modelId="{3C2387CE-EBAA-F846-8005-314AC526D543}" type="presOf" srcId="{C5EBE316-9955-2344-8F62-5997313050B9}" destId="{DD94C2BE-CE09-4A45-9717-B88170CE918A}" srcOrd="0" destOrd="0" presId="urn:microsoft.com/office/officeart/2005/8/layout/hierarchy1"/>
    <dgm:cxn modelId="{A2B8FBD5-C352-E74A-AB13-084E6F380639}" type="presOf" srcId="{8BF518D9-5B2E-6647-B39D-6D077F6A9B45}" destId="{0820D897-F648-3E40-9B83-6B9899FE7A33}" srcOrd="0" destOrd="0" presId="urn:microsoft.com/office/officeart/2005/8/layout/hierarchy1"/>
    <dgm:cxn modelId="{FD5A1AE6-B047-794E-A884-8EE31AEC5D43}" srcId="{7C7F6926-F97B-5A45-A229-E668ACE515FF}" destId="{C6E2A53A-735B-E849-85D0-CE4CD79DCC15}" srcOrd="0" destOrd="0" parTransId="{AF1FB75F-3752-0B4E-9B52-D3920DFCD92D}" sibTransId="{946D8682-0CE9-E544-9D5A-D3968E93A57E}"/>
    <dgm:cxn modelId="{6BE30446-C4A3-1B44-9376-D088071C1210}" type="presParOf" srcId="{40B54C64-0F17-AE4E-BBB8-F46D579DA192}" destId="{BFF8FD0A-BCA6-A347-A4EE-49460D918331}" srcOrd="0" destOrd="0" presId="urn:microsoft.com/office/officeart/2005/8/layout/hierarchy1"/>
    <dgm:cxn modelId="{1EB4CE93-3CDA-084D-B5C7-6A0218FF9C05}" type="presParOf" srcId="{BFF8FD0A-BCA6-A347-A4EE-49460D918331}" destId="{A3234840-75C3-CD49-A744-D77882229D4A}" srcOrd="0" destOrd="0" presId="urn:microsoft.com/office/officeart/2005/8/layout/hierarchy1"/>
    <dgm:cxn modelId="{D00A37C5-90ED-D546-8B42-FC67F5D5C864}" type="presParOf" srcId="{A3234840-75C3-CD49-A744-D77882229D4A}" destId="{7BCF00A8-2ABC-2148-9EAB-CE0EECFECBA0}" srcOrd="0" destOrd="0" presId="urn:microsoft.com/office/officeart/2005/8/layout/hierarchy1"/>
    <dgm:cxn modelId="{F43F582B-667F-5341-BC2E-AFBB1EA59B22}" type="presParOf" srcId="{A3234840-75C3-CD49-A744-D77882229D4A}" destId="{B5B98C9E-4FD1-DA4E-9B34-D845D03F44B4}" srcOrd="1" destOrd="0" presId="urn:microsoft.com/office/officeart/2005/8/layout/hierarchy1"/>
    <dgm:cxn modelId="{A481AC60-3678-8C47-9150-F454BAB5992A}" type="presParOf" srcId="{BFF8FD0A-BCA6-A347-A4EE-49460D918331}" destId="{810D463A-745C-384E-9B37-DB812620B8AC}" srcOrd="1" destOrd="0" presId="urn:microsoft.com/office/officeart/2005/8/layout/hierarchy1"/>
    <dgm:cxn modelId="{F886CBC7-0D5F-1D4D-B22A-53D34FB6F81E}" type="presParOf" srcId="{810D463A-745C-384E-9B37-DB812620B8AC}" destId="{2F5ED29E-FE79-AF47-9C41-009FE3F1BC44}" srcOrd="0" destOrd="0" presId="urn:microsoft.com/office/officeart/2005/8/layout/hierarchy1"/>
    <dgm:cxn modelId="{0EC61EE6-2F34-5347-8710-396A2EDDCDBB}" type="presParOf" srcId="{810D463A-745C-384E-9B37-DB812620B8AC}" destId="{1B649978-B003-7C46-8C0E-90DD56DDD9CC}" srcOrd="1" destOrd="0" presId="urn:microsoft.com/office/officeart/2005/8/layout/hierarchy1"/>
    <dgm:cxn modelId="{CB108C52-2C83-C54D-B75E-9FD1B9701210}" type="presParOf" srcId="{1B649978-B003-7C46-8C0E-90DD56DDD9CC}" destId="{334BACD5-693A-C942-A5F5-BA00C8A83B15}" srcOrd="0" destOrd="0" presId="urn:microsoft.com/office/officeart/2005/8/layout/hierarchy1"/>
    <dgm:cxn modelId="{CFFC42AF-4904-B441-A466-7BCAFD7CFD31}" type="presParOf" srcId="{334BACD5-693A-C942-A5F5-BA00C8A83B15}" destId="{51BD0C79-097C-3F44-B298-FD8D14755BC3}" srcOrd="0" destOrd="0" presId="urn:microsoft.com/office/officeart/2005/8/layout/hierarchy1"/>
    <dgm:cxn modelId="{469E16AB-3ABB-064F-8CBF-92D47867ACC1}" type="presParOf" srcId="{334BACD5-693A-C942-A5F5-BA00C8A83B15}" destId="{118C96AA-B2B5-B24C-B970-5D1863F7FA09}" srcOrd="1" destOrd="0" presId="urn:microsoft.com/office/officeart/2005/8/layout/hierarchy1"/>
    <dgm:cxn modelId="{B3EEEAC0-BFD2-A348-AF7E-1A38393BEEC4}" type="presParOf" srcId="{1B649978-B003-7C46-8C0E-90DD56DDD9CC}" destId="{F8C07CC3-2577-9F4D-AB67-9E8D9346B653}" srcOrd="1" destOrd="0" presId="urn:microsoft.com/office/officeart/2005/8/layout/hierarchy1"/>
    <dgm:cxn modelId="{6BBCBF6C-A748-6F42-95E1-48D399D5ABDE}" type="presParOf" srcId="{810D463A-745C-384E-9B37-DB812620B8AC}" destId="{C947B249-089A-6745-9705-86850D691C45}" srcOrd="2" destOrd="0" presId="urn:microsoft.com/office/officeart/2005/8/layout/hierarchy1"/>
    <dgm:cxn modelId="{E98A6082-C76C-5546-A14A-AD393C2AB815}" type="presParOf" srcId="{810D463A-745C-384E-9B37-DB812620B8AC}" destId="{3EFC7A71-108B-434B-B8C8-7450F9F9CC70}" srcOrd="3" destOrd="0" presId="urn:microsoft.com/office/officeart/2005/8/layout/hierarchy1"/>
    <dgm:cxn modelId="{6E4F0DE9-8D25-E14A-A9A2-A81244B34A77}" type="presParOf" srcId="{3EFC7A71-108B-434B-B8C8-7450F9F9CC70}" destId="{9779E8F7-C25A-DB48-B4B3-D8B0DEAE9397}" srcOrd="0" destOrd="0" presId="urn:microsoft.com/office/officeart/2005/8/layout/hierarchy1"/>
    <dgm:cxn modelId="{001AE408-72E1-134C-9FF1-D07D4733574F}" type="presParOf" srcId="{9779E8F7-C25A-DB48-B4B3-D8B0DEAE9397}" destId="{DD40A78B-D34F-E043-B34A-CB28CA9E5BD8}" srcOrd="0" destOrd="0" presId="urn:microsoft.com/office/officeart/2005/8/layout/hierarchy1"/>
    <dgm:cxn modelId="{A4E200F0-D6A4-2F4D-903A-828C517DD545}" type="presParOf" srcId="{9779E8F7-C25A-DB48-B4B3-D8B0DEAE9397}" destId="{3200DDC9-41CE-7A4E-9BE7-67E6CEA0313A}" srcOrd="1" destOrd="0" presId="urn:microsoft.com/office/officeart/2005/8/layout/hierarchy1"/>
    <dgm:cxn modelId="{D5C00EB0-E785-8D4E-B6D6-476C37EBD8DF}" type="presParOf" srcId="{3EFC7A71-108B-434B-B8C8-7450F9F9CC70}" destId="{9DD00B22-8AC7-3540-AD77-0E38E93B74C8}" srcOrd="1" destOrd="0" presId="urn:microsoft.com/office/officeart/2005/8/layout/hierarchy1"/>
    <dgm:cxn modelId="{CD9F7944-597E-A44E-8AC5-F2E781A82D99}" type="presParOf" srcId="{9DD00B22-8AC7-3540-AD77-0E38E93B74C8}" destId="{FBA1EE3A-A236-9C48-B926-A880A4403189}" srcOrd="0" destOrd="0" presId="urn:microsoft.com/office/officeart/2005/8/layout/hierarchy1"/>
    <dgm:cxn modelId="{3E8DB7FF-1719-B445-B7A0-1FE1C6664612}" type="presParOf" srcId="{9DD00B22-8AC7-3540-AD77-0E38E93B74C8}" destId="{E93D5D4B-28D6-9440-A809-546D6C0EFC23}" srcOrd="1" destOrd="0" presId="urn:microsoft.com/office/officeart/2005/8/layout/hierarchy1"/>
    <dgm:cxn modelId="{14881924-B34A-F74E-B4B7-F1C4F64C214A}" type="presParOf" srcId="{E93D5D4B-28D6-9440-A809-546D6C0EFC23}" destId="{CC426A44-F2D1-734C-9A75-726DC3F7D74D}" srcOrd="0" destOrd="0" presId="urn:microsoft.com/office/officeart/2005/8/layout/hierarchy1"/>
    <dgm:cxn modelId="{47D06C4B-DD68-7B4B-A265-4EB4841EBC57}" type="presParOf" srcId="{CC426A44-F2D1-734C-9A75-726DC3F7D74D}" destId="{D35086C9-CA36-264A-ADB6-84F2ED8632E6}" srcOrd="0" destOrd="0" presId="urn:microsoft.com/office/officeart/2005/8/layout/hierarchy1"/>
    <dgm:cxn modelId="{0CF4F679-5CED-754C-978A-B2A7A8A2C2D2}" type="presParOf" srcId="{CC426A44-F2D1-734C-9A75-726DC3F7D74D}" destId="{D743EC4F-02ED-6B4F-AB2F-0F0F752025D4}" srcOrd="1" destOrd="0" presId="urn:microsoft.com/office/officeart/2005/8/layout/hierarchy1"/>
    <dgm:cxn modelId="{48E81C1D-F75D-2143-AB62-887992819E1F}" type="presParOf" srcId="{E93D5D4B-28D6-9440-A809-546D6C0EFC23}" destId="{A92FDD26-87B3-C041-B067-FADE38377807}" srcOrd="1" destOrd="0" presId="urn:microsoft.com/office/officeart/2005/8/layout/hierarchy1"/>
    <dgm:cxn modelId="{87B65EA0-55F3-8341-8369-26B5C7A2C952}" type="presParOf" srcId="{9DD00B22-8AC7-3540-AD77-0E38E93B74C8}" destId="{EB04C339-1AE0-7A4F-8F91-D160989CA189}" srcOrd="2" destOrd="0" presId="urn:microsoft.com/office/officeart/2005/8/layout/hierarchy1"/>
    <dgm:cxn modelId="{C9998549-1CAD-5047-9C27-7F664CCC8797}" type="presParOf" srcId="{9DD00B22-8AC7-3540-AD77-0E38E93B74C8}" destId="{6EBA8959-B2AA-664D-8592-B0B1214121C7}" srcOrd="3" destOrd="0" presId="urn:microsoft.com/office/officeart/2005/8/layout/hierarchy1"/>
    <dgm:cxn modelId="{38353935-614B-A54E-9BD7-942FDABC6028}" type="presParOf" srcId="{6EBA8959-B2AA-664D-8592-B0B1214121C7}" destId="{AD6F612D-695F-ED46-8685-958EB6505F14}" srcOrd="0" destOrd="0" presId="urn:microsoft.com/office/officeart/2005/8/layout/hierarchy1"/>
    <dgm:cxn modelId="{5467ED5F-1DD1-AE4F-92DD-F61DA0B83A24}" type="presParOf" srcId="{AD6F612D-695F-ED46-8685-958EB6505F14}" destId="{9D521A86-6362-6442-A500-A69DA61FCAE2}" srcOrd="0" destOrd="0" presId="urn:microsoft.com/office/officeart/2005/8/layout/hierarchy1"/>
    <dgm:cxn modelId="{115D8C70-9295-8740-BA9E-F4D4347D2FCC}" type="presParOf" srcId="{AD6F612D-695F-ED46-8685-958EB6505F14}" destId="{4BECBFA0-2D05-BB49-8D17-0E55D834FF78}" srcOrd="1" destOrd="0" presId="urn:microsoft.com/office/officeart/2005/8/layout/hierarchy1"/>
    <dgm:cxn modelId="{520891D7-6BFF-3749-B44E-C31023CEF15C}" type="presParOf" srcId="{6EBA8959-B2AA-664D-8592-B0B1214121C7}" destId="{FD37AA17-A4EB-9F45-A462-F342B3F3412B}" srcOrd="1" destOrd="0" presId="urn:microsoft.com/office/officeart/2005/8/layout/hierarchy1"/>
    <dgm:cxn modelId="{3C3932D9-4387-894C-A761-12ACC4838539}" type="presParOf" srcId="{810D463A-745C-384E-9B37-DB812620B8AC}" destId="{DAC9E2F9-A9D4-7E4C-AE31-4C41239649EA}" srcOrd="4" destOrd="0" presId="urn:microsoft.com/office/officeart/2005/8/layout/hierarchy1"/>
    <dgm:cxn modelId="{9AE5CD36-9C91-D040-A093-9A17FED3B33C}" type="presParOf" srcId="{810D463A-745C-384E-9B37-DB812620B8AC}" destId="{B3CC018E-5141-1849-9CD2-B80ACF4A94C8}" srcOrd="5" destOrd="0" presId="urn:microsoft.com/office/officeart/2005/8/layout/hierarchy1"/>
    <dgm:cxn modelId="{7F66505C-D358-3846-A673-DFFA8C17211F}" type="presParOf" srcId="{B3CC018E-5141-1849-9CD2-B80ACF4A94C8}" destId="{3BB685EF-774E-804B-85EB-2C98B26E04C1}" srcOrd="0" destOrd="0" presId="urn:microsoft.com/office/officeart/2005/8/layout/hierarchy1"/>
    <dgm:cxn modelId="{B36EC309-9FBD-4E49-8C56-8312FE895599}" type="presParOf" srcId="{3BB685EF-774E-804B-85EB-2C98B26E04C1}" destId="{C95B2164-7B07-1D42-A0AA-75EC37C2BBAE}" srcOrd="0" destOrd="0" presId="urn:microsoft.com/office/officeart/2005/8/layout/hierarchy1"/>
    <dgm:cxn modelId="{DCFFDD23-D915-0B4C-8E97-AF27C0B3B244}" type="presParOf" srcId="{3BB685EF-774E-804B-85EB-2C98B26E04C1}" destId="{0820D897-F648-3E40-9B83-6B9899FE7A33}" srcOrd="1" destOrd="0" presId="urn:microsoft.com/office/officeart/2005/8/layout/hierarchy1"/>
    <dgm:cxn modelId="{F4E4E8C9-C9F7-E44D-A178-1329C667AC58}" type="presParOf" srcId="{B3CC018E-5141-1849-9CD2-B80ACF4A94C8}" destId="{E3641403-8341-FB4F-B9FC-7061A417C5C8}" srcOrd="1" destOrd="0" presId="urn:microsoft.com/office/officeart/2005/8/layout/hierarchy1"/>
    <dgm:cxn modelId="{744A2637-F665-F04F-825A-3A24D24CCA12}" type="presParOf" srcId="{E3641403-8341-FB4F-B9FC-7061A417C5C8}" destId="{2C4CCCB0-0CDB-A04B-B980-643F6DFFAF9E}" srcOrd="0" destOrd="0" presId="urn:microsoft.com/office/officeart/2005/8/layout/hierarchy1"/>
    <dgm:cxn modelId="{B2FBD1A3-1E88-F14E-A09D-A95FB5FECC96}" type="presParOf" srcId="{E3641403-8341-FB4F-B9FC-7061A417C5C8}" destId="{0EEE4100-18AF-2A47-9E8D-4B83E433734A}" srcOrd="1" destOrd="0" presId="urn:microsoft.com/office/officeart/2005/8/layout/hierarchy1"/>
    <dgm:cxn modelId="{B7EC17B5-BE6B-9E42-A688-B9F1D13BD545}" type="presParOf" srcId="{0EEE4100-18AF-2A47-9E8D-4B83E433734A}" destId="{BF14570F-974E-AC4F-A1D7-E12717A8065A}" srcOrd="0" destOrd="0" presId="urn:microsoft.com/office/officeart/2005/8/layout/hierarchy1"/>
    <dgm:cxn modelId="{9CF32A8D-46B1-6A40-948E-B8EE21849097}" type="presParOf" srcId="{BF14570F-974E-AC4F-A1D7-E12717A8065A}" destId="{90F2A8AB-7531-0542-AC46-58B53013DA8B}" srcOrd="0" destOrd="0" presId="urn:microsoft.com/office/officeart/2005/8/layout/hierarchy1"/>
    <dgm:cxn modelId="{1C83EA8D-CBF5-354B-B03A-0CC90B4B1860}" type="presParOf" srcId="{BF14570F-974E-AC4F-A1D7-E12717A8065A}" destId="{F14E410F-CA60-2E48-A9FC-94558A4A05DB}" srcOrd="1" destOrd="0" presId="urn:microsoft.com/office/officeart/2005/8/layout/hierarchy1"/>
    <dgm:cxn modelId="{D58F8A7B-D574-E342-97C6-033D7A83148A}" type="presParOf" srcId="{0EEE4100-18AF-2A47-9E8D-4B83E433734A}" destId="{4C8B82F6-6699-C041-BD37-F0565DB2E5E0}" srcOrd="1" destOrd="0" presId="urn:microsoft.com/office/officeart/2005/8/layout/hierarchy1"/>
    <dgm:cxn modelId="{2B2B02BD-FD77-694A-9FDD-1C5926CAEE08}" type="presParOf" srcId="{E3641403-8341-FB4F-B9FC-7061A417C5C8}" destId="{DD94C2BE-CE09-4A45-9717-B88170CE918A}" srcOrd="2" destOrd="0" presId="urn:microsoft.com/office/officeart/2005/8/layout/hierarchy1"/>
    <dgm:cxn modelId="{60C17C3F-40E6-4F42-9483-F31B8CF3F345}" type="presParOf" srcId="{E3641403-8341-FB4F-B9FC-7061A417C5C8}" destId="{7F8F8570-792A-5C43-8554-2BA670EA9141}" srcOrd="3" destOrd="0" presId="urn:microsoft.com/office/officeart/2005/8/layout/hierarchy1"/>
    <dgm:cxn modelId="{3A22BB4F-39B2-ED4B-B68C-C5FC4D979B90}" type="presParOf" srcId="{7F8F8570-792A-5C43-8554-2BA670EA9141}" destId="{6E935015-966C-C341-8013-28331BC848E6}" srcOrd="0" destOrd="0" presId="urn:microsoft.com/office/officeart/2005/8/layout/hierarchy1"/>
    <dgm:cxn modelId="{4AEA4E0F-C249-0F4A-80E6-2ABDC816CD51}" type="presParOf" srcId="{6E935015-966C-C341-8013-28331BC848E6}" destId="{C7B2097D-E4C4-EE4E-AFB9-4E177C62A589}" srcOrd="0" destOrd="0" presId="urn:microsoft.com/office/officeart/2005/8/layout/hierarchy1"/>
    <dgm:cxn modelId="{F1023C51-1B3D-5F41-98E9-9368DA72F8DE}" type="presParOf" srcId="{6E935015-966C-C341-8013-28331BC848E6}" destId="{1AAD7C96-E9D9-9A4C-9AD0-2C33F1B94CBA}" srcOrd="1" destOrd="0" presId="urn:microsoft.com/office/officeart/2005/8/layout/hierarchy1"/>
    <dgm:cxn modelId="{3F65D694-D2AE-0642-B731-A761BCA81CC0}" type="presParOf" srcId="{7F8F8570-792A-5C43-8554-2BA670EA9141}" destId="{0B25DA2F-AE6C-6642-97CB-9B530AB5F5D5}" srcOrd="1" destOrd="0" presId="urn:microsoft.com/office/officeart/2005/8/layout/hierarchy1"/>
  </dgm:cxnLst>
  <dgm:bg>
    <a:effectLst/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7A6AA28-7530-024C-BBB3-F9E034C2BC45}">
      <dsp:nvSpPr>
        <dsp:cNvPr id="0" name=""/>
        <dsp:cNvSpPr/>
      </dsp:nvSpPr>
      <dsp:spPr>
        <a:xfrm>
          <a:off x="5392222" y="1641032"/>
          <a:ext cx="688901" cy="23912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19561"/>
              </a:lnTo>
              <a:lnTo>
                <a:pt x="688901" y="119561"/>
              </a:lnTo>
              <a:lnTo>
                <a:pt x="688901" y="239122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0548042-2095-2645-A309-35513B19706C}">
      <dsp:nvSpPr>
        <dsp:cNvPr id="0" name=""/>
        <dsp:cNvSpPr/>
      </dsp:nvSpPr>
      <dsp:spPr>
        <a:xfrm>
          <a:off x="4247848" y="2449495"/>
          <a:ext cx="170802" cy="52379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523793"/>
              </a:lnTo>
              <a:lnTo>
                <a:pt x="170802" y="523793"/>
              </a:lnTo>
            </a:path>
          </a:pathLst>
        </a:custGeom>
        <a:noFill/>
        <a:ln w="25400" cap="flat" cmpd="sng" algn="ctr">
          <a:solidFill>
            <a:schemeClr val="bg1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B552703-DA4B-3B48-8F9B-358896BA473A}">
      <dsp:nvSpPr>
        <dsp:cNvPr id="0" name=""/>
        <dsp:cNvSpPr/>
      </dsp:nvSpPr>
      <dsp:spPr>
        <a:xfrm>
          <a:off x="4703320" y="1641032"/>
          <a:ext cx="688901" cy="239122"/>
        </a:xfrm>
        <a:custGeom>
          <a:avLst/>
          <a:gdLst/>
          <a:ahLst/>
          <a:cxnLst/>
          <a:rect l="0" t="0" r="0" b="0"/>
          <a:pathLst>
            <a:path>
              <a:moveTo>
                <a:pt x="688901" y="0"/>
              </a:moveTo>
              <a:lnTo>
                <a:pt x="688901" y="119561"/>
              </a:lnTo>
              <a:lnTo>
                <a:pt x="0" y="119561"/>
              </a:lnTo>
              <a:lnTo>
                <a:pt x="0" y="239122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AF4B923-A0DC-2744-9244-7CEFBA078110}">
      <dsp:nvSpPr>
        <dsp:cNvPr id="0" name=""/>
        <dsp:cNvSpPr/>
      </dsp:nvSpPr>
      <dsp:spPr>
        <a:xfrm>
          <a:off x="4014418" y="832568"/>
          <a:ext cx="1377803" cy="23912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19561"/>
              </a:lnTo>
              <a:lnTo>
                <a:pt x="1377803" y="119561"/>
              </a:lnTo>
              <a:lnTo>
                <a:pt x="1377803" y="239122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35E8169-A9B9-F643-B48B-B6D21AD6FA3D}">
      <dsp:nvSpPr>
        <dsp:cNvPr id="0" name=""/>
        <dsp:cNvSpPr/>
      </dsp:nvSpPr>
      <dsp:spPr>
        <a:xfrm>
          <a:off x="3968698" y="832568"/>
          <a:ext cx="91440" cy="239122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239122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5E04CC4-89F8-BB44-BCEA-51FCF35F7D48}">
      <dsp:nvSpPr>
        <dsp:cNvPr id="0" name=""/>
        <dsp:cNvSpPr/>
      </dsp:nvSpPr>
      <dsp:spPr>
        <a:xfrm>
          <a:off x="2636614" y="1641032"/>
          <a:ext cx="688901" cy="23912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19561"/>
              </a:lnTo>
              <a:lnTo>
                <a:pt x="688901" y="119561"/>
              </a:lnTo>
              <a:lnTo>
                <a:pt x="688901" y="239122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1AD87FD-4D65-0144-8CCD-1CC884C45427}">
      <dsp:nvSpPr>
        <dsp:cNvPr id="0" name=""/>
        <dsp:cNvSpPr/>
      </dsp:nvSpPr>
      <dsp:spPr>
        <a:xfrm>
          <a:off x="1947712" y="2449495"/>
          <a:ext cx="1377803" cy="23912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19561"/>
              </a:lnTo>
              <a:lnTo>
                <a:pt x="1377803" y="119561"/>
              </a:lnTo>
              <a:lnTo>
                <a:pt x="1377803" y="239122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C02BF23-2C1F-6E4D-B52F-BB933E67CDF2}">
      <dsp:nvSpPr>
        <dsp:cNvPr id="0" name=""/>
        <dsp:cNvSpPr/>
      </dsp:nvSpPr>
      <dsp:spPr>
        <a:xfrm>
          <a:off x="1901992" y="2449495"/>
          <a:ext cx="91440" cy="239122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239122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058CA62-FB5A-9B4C-83E8-3AEFA1674721}">
      <dsp:nvSpPr>
        <dsp:cNvPr id="0" name=""/>
        <dsp:cNvSpPr/>
      </dsp:nvSpPr>
      <dsp:spPr>
        <a:xfrm>
          <a:off x="114436" y="3257959"/>
          <a:ext cx="170802" cy="52379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523793"/>
              </a:lnTo>
              <a:lnTo>
                <a:pt x="170802" y="523793"/>
              </a:lnTo>
            </a:path>
          </a:pathLst>
        </a:custGeom>
        <a:noFill/>
        <a:ln w="25400" cap="flat" cmpd="sng" algn="ctr">
          <a:solidFill>
            <a:schemeClr val="bg1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65AA3F3-1405-004B-8EB7-50C020F01978}">
      <dsp:nvSpPr>
        <dsp:cNvPr id="0" name=""/>
        <dsp:cNvSpPr/>
      </dsp:nvSpPr>
      <dsp:spPr>
        <a:xfrm>
          <a:off x="569908" y="2449495"/>
          <a:ext cx="1377803" cy="239122"/>
        </a:xfrm>
        <a:custGeom>
          <a:avLst/>
          <a:gdLst/>
          <a:ahLst/>
          <a:cxnLst/>
          <a:rect l="0" t="0" r="0" b="0"/>
          <a:pathLst>
            <a:path>
              <a:moveTo>
                <a:pt x="1377803" y="0"/>
              </a:moveTo>
              <a:lnTo>
                <a:pt x="1377803" y="119561"/>
              </a:lnTo>
              <a:lnTo>
                <a:pt x="0" y="119561"/>
              </a:lnTo>
              <a:lnTo>
                <a:pt x="0" y="239122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07E6BD9-9E5A-0046-A4A1-A7B5B199D5F7}">
      <dsp:nvSpPr>
        <dsp:cNvPr id="0" name=""/>
        <dsp:cNvSpPr/>
      </dsp:nvSpPr>
      <dsp:spPr>
        <a:xfrm>
          <a:off x="1947712" y="1641032"/>
          <a:ext cx="688901" cy="239122"/>
        </a:xfrm>
        <a:custGeom>
          <a:avLst/>
          <a:gdLst/>
          <a:ahLst/>
          <a:cxnLst/>
          <a:rect l="0" t="0" r="0" b="0"/>
          <a:pathLst>
            <a:path>
              <a:moveTo>
                <a:pt x="688901" y="0"/>
              </a:moveTo>
              <a:lnTo>
                <a:pt x="688901" y="119561"/>
              </a:lnTo>
              <a:lnTo>
                <a:pt x="0" y="119561"/>
              </a:lnTo>
              <a:lnTo>
                <a:pt x="0" y="239122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B86770D-5467-E54C-98D2-F77C8CE1B25C}">
      <dsp:nvSpPr>
        <dsp:cNvPr id="0" name=""/>
        <dsp:cNvSpPr/>
      </dsp:nvSpPr>
      <dsp:spPr>
        <a:xfrm>
          <a:off x="2636614" y="832568"/>
          <a:ext cx="1377803" cy="239122"/>
        </a:xfrm>
        <a:custGeom>
          <a:avLst/>
          <a:gdLst/>
          <a:ahLst/>
          <a:cxnLst/>
          <a:rect l="0" t="0" r="0" b="0"/>
          <a:pathLst>
            <a:path>
              <a:moveTo>
                <a:pt x="1377803" y="0"/>
              </a:moveTo>
              <a:lnTo>
                <a:pt x="1377803" y="119561"/>
              </a:lnTo>
              <a:lnTo>
                <a:pt x="0" y="119561"/>
              </a:lnTo>
              <a:lnTo>
                <a:pt x="0" y="239122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7807D9A-4E9C-0741-A5C5-BDF5A1015CC2}">
      <dsp:nvSpPr>
        <dsp:cNvPr id="0" name=""/>
        <dsp:cNvSpPr/>
      </dsp:nvSpPr>
      <dsp:spPr>
        <a:xfrm>
          <a:off x="3445077" y="263228"/>
          <a:ext cx="1138680" cy="569340"/>
        </a:xfrm>
        <a:prstGeom prst="rect">
          <a:avLst/>
        </a:prstGeom>
        <a:solidFill>
          <a:srgbClr val="FF0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000" kern="1200"/>
            <a:t>Tiere</a:t>
          </a:r>
        </a:p>
      </dsp:txBody>
      <dsp:txXfrm>
        <a:off x="3445077" y="263228"/>
        <a:ext cx="1138680" cy="569340"/>
      </dsp:txXfrm>
    </dsp:sp>
    <dsp:sp modelId="{3BBED923-A5E7-D546-8150-795862B6363A}">
      <dsp:nvSpPr>
        <dsp:cNvPr id="0" name=""/>
        <dsp:cNvSpPr/>
      </dsp:nvSpPr>
      <dsp:spPr>
        <a:xfrm>
          <a:off x="2067274" y="1071691"/>
          <a:ext cx="1138680" cy="569340"/>
        </a:xfrm>
        <a:prstGeom prst="rect">
          <a:avLst/>
        </a:prstGeom>
        <a:solidFill>
          <a:srgbClr val="00B05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000" kern="1200"/>
            <a:t>Säugetiere</a:t>
          </a:r>
        </a:p>
      </dsp:txBody>
      <dsp:txXfrm>
        <a:off x="2067274" y="1071691"/>
        <a:ext cx="1138680" cy="569340"/>
      </dsp:txXfrm>
    </dsp:sp>
    <dsp:sp modelId="{330E7AEC-C433-2E47-B8EB-D980C9D1B29F}">
      <dsp:nvSpPr>
        <dsp:cNvPr id="0" name=""/>
        <dsp:cNvSpPr/>
      </dsp:nvSpPr>
      <dsp:spPr>
        <a:xfrm>
          <a:off x="1378372" y="1880155"/>
          <a:ext cx="1138680" cy="56934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000" kern="1200"/>
            <a:t>Hunde</a:t>
          </a:r>
        </a:p>
      </dsp:txBody>
      <dsp:txXfrm>
        <a:off x="1378372" y="1880155"/>
        <a:ext cx="1138680" cy="569340"/>
      </dsp:txXfrm>
    </dsp:sp>
    <dsp:sp modelId="{244D7804-18D9-ED47-A243-B201D6675A4B}">
      <dsp:nvSpPr>
        <dsp:cNvPr id="0" name=""/>
        <dsp:cNvSpPr/>
      </dsp:nvSpPr>
      <dsp:spPr>
        <a:xfrm>
          <a:off x="568" y="2688618"/>
          <a:ext cx="1138680" cy="569340"/>
        </a:xfrm>
        <a:prstGeom prst="rect">
          <a:avLst/>
        </a:prstGeom>
        <a:solidFill>
          <a:schemeClr val="accent6">
            <a:lumMod val="7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000" kern="1200"/>
            <a:t>Doggen</a:t>
          </a:r>
        </a:p>
      </dsp:txBody>
      <dsp:txXfrm>
        <a:off x="568" y="2688618"/>
        <a:ext cx="1138680" cy="569340"/>
      </dsp:txXfrm>
    </dsp:sp>
    <dsp:sp modelId="{53B2B0F8-E183-9F4D-8B59-55E2139D9F5B}">
      <dsp:nvSpPr>
        <dsp:cNvPr id="0" name=""/>
        <dsp:cNvSpPr/>
      </dsp:nvSpPr>
      <dsp:spPr>
        <a:xfrm>
          <a:off x="285238" y="3497082"/>
          <a:ext cx="1138680" cy="569340"/>
        </a:xfrm>
        <a:prstGeom prst="rect">
          <a:avLst/>
        </a:prstGeom>
        <a:solidFill>
          <a:schemeClr val="bg1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de-DE" sz="2000" kern="1200"/>
        </a:p>
      </dsp:txBody>
      <dsp:txXfrm>
        <a:off x="285238" y="3497082"/>
        <a:ext cx="1138680" cy="569340"/>
      </dsp:txXfrm>
    </dsp:sp>
    <dsp:sp modelId="{42B29E68-BFE0-8A45-817E-A4FC1E0CF70B}">
      <dsp:nvSpPr>
        <dsp:cNvPr id="0" name=""/>
        <dsp:cNvSpPr/>
      </dsp:nvSpPr>
      <dsp:spPr>
        <a:xfrm>
          <a:off x="1378372" y="2688618"/>
          <a:ext cx="1138680" cy="569340"/>
        </a:xfrm>
        <a:prstGeom prst="rect">
          <a:avLst/>
        </a:prstGeom>
        <a:solidFill>
          <a:schemeClr val="accent6">
            <a:lumMod val="7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000" kern="1200"/>
            <a:t>Möpse</a:t>
          </a:r>
        </a:p>
      </dsp:txBody>
      <dsp:txXfrm>
        <a:off x="1378372" y="2688618"/>
        <a:ext cx="1138680" cy="569340"/>
      </dsp:txXfrm>
    </dsp:sp>
    <dsp:sp modelId="{C5B9964D-EF2C-B84F-B410-15D374B49178}">
      <dsp:nvSpPr>
        <dsp:cNvPr id="0" name=""/>
        <dsp:cNvSpPr/>
      </dsp:nvSpPr>
      <dsp:spPr>
        <a:xfrm>
          <a:off x="2756176" y="2688618"/>
          <a:ext cx="1138680" cy="569340"/>
        </a:xfrm>
        <a:prstGeom prst="rect">
          <a:avLst/>
        </a:prstGeom>
        <a:solidFill>
          <a:schemeClr val="accent6">
            <a:lumMod val="7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000" kern="1200"/>
            <a:t>Dackel</a:t>
          </a:r>
        </a:p>
      </dsp:txBody>
      <dsp:txXfrm>
        <a:off x="2756176" y="2688618"/>
        <a:ext cx="1138680" cy="569340"/>
      </dsp:txXfrm>
    </dsp:sp>
    <dsp:sp modelId="{37F6CDF7-0A3A-644C-BF76-888B790E60F8}">
      <dsp:nvSpPr>
        <dsp:cNvPr id="0" name=""/>
        <dsp:cNvSpPr/>
      </dsp:nvSpPr>
      <dsp:spPr>
        <a:xfrm>
          <a:off x="2756176" y="1880155"/>
          <a:ext cx="1138680" cy="56934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000" kern="1200"/>
            <a:t>Katzen</a:t>
          </a:r>
        </a:p>
      </dsp:txBody>
      <dsp:txXfrm>
        <a:off x="2756176" y="1880155"/>
        <a:ext cx="1138680" cy="569340"/>
      </dsp:txXfrm>
    </dsp:sp>
    <dsp:sp modelId="{1C2E90C1-8B3C-5D47-9C8B-028A72755764}">
      <dsp:nvSpPr>
        <dsp:cNvPr id="0" name=""/>
        <dsp:cNvSpPr/>
      </dsp:nvSpPr>
      <dsp:spPr>
        <a:xfrm>
          <a:off x="3445077" y="1071691"/>
          <a:ext cx="1138680" cy="569340"/>
        </a:xfrm>
        <a:prstGeom prst="rect">
          <a:avLst/>
        </a:prstGeom>
        <a:solidFill>
          <a:srgbClr val="00B05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000" kern="1200"/>
            <a:t>Fische</a:t>
          </a:r>
        </a:p>
      </dsp:txBody>
      <dsp:txXfrm>
        <a:off x="3445077" y="1071691"/>
        <a:ext cx="1138680" cy="569340"/>
      </dsp:txXfrm>
    </dsp:sp>
    <dsp:sp modelId="{EC443692-4E93-0F42-8B75-7F4794579DB6}">
      <dsp:nvSpPr>
        <dsp:cNvPr id="0" name=""/>
        <dsp:cNvSpPr/>
      </dsp:nvSpPr>
      <dsp:spPr>
        <a:xfrm>
          <a:off x="4822881" y="1071691"/>
          <a:ext cx="1138680" cy="569340"/>
        </a:xfrm>
        <a:prstGeom prst="rect">
          <a:avLst/>
        </a:prstGeom>
        <a:solidFill>
          <a:srgbClr val="00B05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000" kern="1200"/>
            <a:t>Reptilien</a:t>
          </a:r>
        </a:p>
      </dsp:txBody>
      <dsp:txXfrm>
        <a:off x="4822881" y="1071691"/>
        <a:ext cx="1138680" cy="569340"/>
      </dsp:txXfrm>
    </dsp:sp>
    <dsp:sp modelId="{A8EAF70C-4BB4-854D-A4F9-192E0C86FBB6}">
      <dsp:nvSpPr>
        <dsp:cNvPr id="0" name=""/>
        <dsp:cNvSpPr/>
      </dsp:nvSpPr>
      <dsp:spPr>
        <a:xfrm>
          <a:off x="4133979" y="1880155"/>
          <a:ext cx="1138680" cy="56934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000" kern="1200"/>
            <a:t>Echsen</a:t>
          </a:r>
        </a:p>
      </dsp:txBody>
      <dsp:txXfrm>
        <a:off x="4133979" y="1880155"/>
        <a:ext cx="1138680" cy="569340"/>
      </dsp:txXfrm>
    </dsp:sp>
    <dsp:sp modelId="{97A7FCC4-90CE-484B-AC86-EE6D3A9D544D}">
      <dsp:nvSpPr>
        <dsp:cNvPr id="0" name=""/>
        <dsp:cNvSpPr/>
      </dsp:nvSpPr>
      <dsp:spPr>
        <a:xfrm>
          <a:off x="4418650" y="2688618"/>
          <a:ext cx="1138680" cy="569340"/>
        </a:xfrm>
        <a:prstGeom prst="rect">
          <a:avLst/>
        </a:prstGeom>
        <a:solidFill>
          <a:schemeClr val="bg1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000" kern="1200"/>
            <a:t>etc ...</a:t>
          </a:r>
        </a:p>
      </dsp:txBody>
      <dsp:txXfrm>
        <a:off x="4418650" y="2688618"/>
        <a:ext cx="1138680" cy="569340"/>
      </dsp:txXfrm>
    </dsp:sp>
    <dsp:sp modelId="{1FF600B9-8CBC-B543-A088-B363442C8BAD}">
      <dsp:nvSpPr>
        <dsp:cNvPr id="0" name=""/>
        <dsp:cNvSpPr/>
      </dsp:nvSpPr>
      <dsp:spPr>
        <a:xfrm>
          <a:off x="5511783" y="1880155"/>
          <a:ext cx="1138680" cy="56934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000" kern="1200"/>
            <a:t>Schlangen</a:t>
          </a:r>
        </a:p>
      </dsp:txBody>
      <dsp:txXfrm>
        <a:off x="5511783" y="1880155"/>
        <a:ext cx="1138680" cy="56934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7A6AA28-7530-024C-BBB3-F9E034C2BC45}">
      <dsp:nvSpPr>
        <dsp:cNvPr id="0" name=""/>
        <dsp:cNvSpPr/>
      </dsp:nvSpPr>
      <dsp:spPr>
        <a:xfrm>
          <a:off x="4448451" y="1290091"/>
          <a:ext cx="568327" cy="19727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98635"/>
              </a:lnTo>
              <a:lnTo>
                <a:pt x="568327" y="98635"/>
              </a:lnTo>
              <a:lnTo>
                <a:pt x="568327" y="197270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0548042-2095-2645-A309-35513B19706C}">
      <dsp:nvSpPr>
        <dsp:cNvPr id="0" name=""/>
        <dsp:cNvSpPr/>
      </dsp:nvSpPr>
      <dsp:spPr>
        <a:xfrm>
          <a:off x="3504371" y="1957054"/>
          <a:ext cx="140907" cy="43211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32116"/>
              </a:lnTo>
              <a:lnTo>
                <a:pt x="140907" y="432116"/>
              </a:lnTo>
            </a:path>
          </a:pathLst>
        </a:custGeom>
        <a:noFill/>
        <a:ln w="25400" cap="flat" cmpd="sng" algn="ctr">
          <a:solidFill>
            <a:schemeClr val="bg1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B552703-DA4B-3B48-8F9B-358896BA473A}">
      <dsp:nvSpPr>
        <dsp:cNvPr id="0" name=""/>
        <dsp:cNvSpPr/>
      </dsp:nvSpPr>
      <dsp:spPr>
        <a:xfrm>
          <a:off x="3880124" y="1290091"/>
          <a:ext cx="568327" cy="197270"/>
        </a:xfrm>
        <a:custGeom>
          <a:avLst/>
          <a:gdLst/>
          <a:ahLst/>
          <a:cxnLst/>
          <a:rect l="0" t="0" r="0" b="0"/>
          <a:pathLst>
            <a:path>
              <a:moveTo>
                <a:pt x="568327" y="0"/>
              </a:moveTo>
              <a:lnTo>
                <a:pt x="568327" y="98635"/>
              </a:lnTo>
              <a:lnTo>
                <a:pt x="0" y="98635"/>
              </a:lnTo>
              <a:lnTo>
                <a:pt x="0" y="197270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AF4B923-A0DC-2744-9244-7CEFBA078110}">
      <dsp:nvSpPr>
        <dsp:cNvPr id="0" name=""/>
        <dsp:cNvSpPr/>
      </dsp:nvSpPr>
      <dsp:spPr>
        <a:xfrm>
          <a:off x="3311797" y="623129"/>
          <a:ext cx="1136654" cy="19727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98635"/>
              </a:lnTo>
              <a:lnTo>
                <a:pt x="1136654" y="98635"/>
              </a:lnTo>
              <a:lnTo>
                <a:pt x="1136654" y="197270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35E8169-A9B9-F643-B48B-B6D21AD6FA3D}">
      <dsp:nvSpPr>
        <dsp:cNvPr id="0" name=""/>
        <dsp:cNvSpPr/>
      </dsp:nvSpPr>
      <dsp:spPr>
        <a:xfrm>
          <a:off x="3266077" y="623129"/>
          <a:ext cx="91440" cy="197270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197270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5E04CC4-89F8-BB44-BCEA-51FCF35F7D48}">
      <dsp:nvSpPr>
        <dsp:cNvPr id="0" name=""/>
        <dsp:cNvSpPr/>
      </dsp:nvSpPr>
      <dsp:spPr>
        <a:xfrm>
          <a:off x="2175142" y="1290091"/>
          <a:ext cx="568327" cy="19727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98635"/>
              </a:lnTo>
              <a:lnTo>
                <a:pt x="568327" y="98635"/>
              </a:lnTo>
              <a:lnTo>
                <a:pt x="568327" y="197270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1AD87FD-4D65-0144-8CCD-1CC884C45427}">
      <dsp:nvSpPr>
        <dsp:cNvPr id="0" name=""/>
        <dsp:cNvSpPr/>
      </dsp:nvSpPr>
      <dsp:spPr>
        <a:xfrm>
          <a:off x="1606815" y="1957054"/>
          <a:ext cx="1136654" cy="19727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98635"/>
              </a:lnTo>
              <a:lnTo>
                <a:pt x="1136654" y="98635"/>
              </a:lnTo>
              <a:lnTo>
                <a:pt x="1136654" y="197270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C02BF23-2C1F-6E4D-B52F-BB933E67CDF2}">
      <dsp:nvSpPr>
        <dsp:cNvPr id="0" name=""/>
        <dsp:cNvSpPr/>
      </dsp:nvSpPr>
      <dsp:spPr>
        <a:xfrm>
          <a:off x="1561095" y="1957054"/>
          <a:ext cx="91440" cy="197270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197270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058CA62-FB5A-9B4C-83E8-3AEFA1674721}">
      <dsp:nvSpPr>
        <dsp:cNvPr id="0" name=""/>
        <dsp:cNvSpPr/>
      </dsp:nvSpPr>
      <dsp:spPr>
        <a:xfrm>
          <a:off x="94407" y="2624017"/>
          <a:ext cx="140907" cy="43211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32116"/>
              </a:lnTo>
              <a:lnTo>
                <a:pt x="140907" y="432116"/>
              </a:lnTo>
            </a:path>
          </a:pathLst>
        </a:custGeom>
        <a:noFill/>
        <a:ln w="25400" cap="flat" cmpd="sng" algn="ctr">
          <a:solidFill>
            <a:schemeClr val="bg1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65AA3F3-1405-004B-8EB7-50C020F01978}">
      <dsp:nvSpPr>
        <dsp:cNvPr id="0" name=""/>
        <dsp:cNvSpPr/>
      </dsp:nvSpPr>
      <dsp:spPr>
        <a:xfrm>
          <a:off x="470160" y="1957054"/>
          <a:ext cx="1136654" cy="197270"/>
        </a:xfrm>
        <a:custGeom>
          <a:avLst/>
          <a:gdLst/>
          <a:ahLst/>
          <a:cxnLst/>
          <a:rect l="0" t="0" r="0" b="0"/>
          <a:pathLst>
            <a:path>
              <a:moveTo>
                <a:pt x="1136654" y="0"/>
              </a:moveTo>
              <a:lnTo>
                <a:pt x="1136654" y="98635"/>
              </a:lnTo>
              <a:lnTo>
                <a:pt x="0" y="98635"/>
              </a:lnTo>
              <a:lnTo>
                <a:pt x="0" y="197270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07E6BD9-9E5A-0046-A4A1-A7B5B199D5F7}">
      <dsp:nvSpPr>
        <dsp:cNvPr id="0" name=""/>
        <dsp:cNvSpPr/>
      </dsp:nvSpPr>
      <dsp:spPr>
        <a:xfrm>
          <a:off x="1606815" y="1290091"/>
          <a:ext cx="568327" cy="197270"/>
        </a:xfrm>
        <a:custGeom>
          <a:avLst/>
          <a:gdLst/>
          <a:ahLst/>
          <a:cxnLst/>
          <a:rect l="0" t="0" r="0" b="0"/>
          <a:pathLst>
            <a:path>
              <a:moveTo>
                <a:pt x="568327" y="0"/>
              </a:moveTo>
              <a:lnTo>
                <a:pt x="568327" y="98635"/>
              </a:lnTo>
              <a:lnTo>
                <a:pt x="0" y="98635"/>
              </a:lnTo>
              <a:lnTo>
                <a:pt x="0" y="197270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B86770D-5467-E54C-98D2-F77C8CE1B25C}">
      <dsp:nvSpPr>
        <dsp:cNvPr id="0" name=""/>
        <dsp:cNvSpPr/>
      </dsp:nvSpPr>
      <dsp:spPr>
        <a:xfrm>
          <a:off x="2175142" y="623129"/>
          <a:ext cx="1136654" cy="197270"/>
        </a:xfrm>
        <a:custGeom>
          <a:avLst/>
          <a:gdLst/>
          <a:ahLst/>
          <a:cxnLst/>
          <a:rect l="0" t="0" r="0" b="0"/>
          <a:pathLst>
            <a:path>
              <a:moveTo>
                <a:pt x="1136654" y="0"/>
              </a:moveTo>
              <a:lnTo>
                <a:pt x="1136654" y="98635"/>
              </a:lnTo>
              <a:lnTo>
                <a:pt x="0" y="98635"/>
              </a:lnTo>
              <a:lnTo>
                <a:pt x="0" y="197270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7807D9A-4E9C-0741-A5C5-BDF5A1015CC2}">
      <dsp:nvSpPr>
        <dsp:cNvPr id="0" name=""/>
        <dsp:cNvSpPr/>
      </dsp:nvSpPr>
      <dsp:spPr>
        <a:xfrm>
          <a:off x="2842105" y="153437"/>
          <a:ext cx="939383" cy="469691"/>
        </a:xfrm>
        <a:prstGeom prst="rect">
          <a:avLst/>
        </a:prstGeom>
        <a:solidFill>
          <a:srgbClr val="FF0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600" kern="1200"/>
            <a:t>Tiere</a:t>
          </a:r>
        </a:p>
      </dsp:txBody>
      <dsp:txXfrm>
        <a:off x="2842105" y="153437"/>
        <a:ext cx="939383" cy="469691"/>
      </dsp:txXfrm>
    </dsp:sp>
    <dsp:sp modelId="{3BBED923-A5E7-D546-8150-795862B6363A}">
      <dsp:nvSpPr>
        <dsp:cNvPr id="0" name=""/>
        <dsp:cNvSpPr/>
      </dsp:nvSpPr>
      <dsp:spPr>
        <a:xfrm>
          <a:off x="1705450" y="820399"/>
          <a:ext cx="939383" cy="469691"/>
        </a:xfrm>
        <a:prstGeom prst="rect">
          <a:avLst/>
        </a:prstGeom>
        <a:solidFill>
          <a:srgbClr val="00B05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600" kern="1200"/>
            <a:t>Säugetiere</a:t>
          </a:r>
        </a:p>
      </dsp:txBody>
      <dsp:txXfrm>
        <a:off x="1705450" y="820399"/>
        <a:ext cx="939383" cy="469691"/>
      </dsp:txXfrm>
    </dsp:sp>
    <dsp:sp modelId="{330E7AEC-C433-2E47-B8EB-D980C9D1B29F}">
      <dsp:nvSpPr>
        <dsp:cNvPr id="0" name=""/>
        <dsp:cNvSpPr/>
      </dsp:nvSpPr>
      <dsp:spPr>
        <a:xfrm>
          <a:off x="1137123" y="1487362"/>
          <a:ext cx="939383" cy="46969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600" kern="1200"/>
            <a:t>Hunde</a:t>
          </a:r>
        </a:p>
      </dsp:txBody>
      <dsp:txXfrm>
        <a:off x="1137123" y="1487362"/>
        <a:ext cx="939383" cy="469691"/>
      </dsp:txXfrm>
    </dsp:sp>
    <dsp:sp modelId="{244D7804-18D9-ED47-A243-B201D6675A4B}">
      <dsp:nvSpPr>
        <dsp:cNvPr id="0" name=""/>
        <dsp:cNvSpPr/>
      </dsp:nvSpPr>
      <dsp:spPr>
        <a:xfrm>
          <a:off x="468" y="2154325"/>
          <a:ext cx="939383" cy="469691"/>
        </a:xfrm>
        <a:prstGeom prst="rect">
          <a:avLst/>
        </a:prstGeom>
        <a:solidFill>
          <a:schemeClr val="accent6">
            <a:lumMod val="7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600" kern="1200"/>
            <a:t>Doggen</a:t>
          </a:r>
        </a:p>
      </dsp:txBody>
      <dsp:txXfrm>
        <a:off x="468" y="2154325"/>
        <a:ext cx="939383" cy="469691"/>
      </dsp:txXfrm>
    </dsp:sp>
    <dsp:sp modelId="{53B2B0F8-E183-9F4D-8B59-55E2139D9F5B}">
      <dsp:nvSpPr>
        <dsp:cNvPr id="0" name=""/>
        <dsp:cNvSpPr/>
      </dsp:nvSpPr>
      <dsp:spPr>
        <a:xfrm>
          <a:off x="235314" y="2821287"/>
          <a:ext cx="939383" cy="469691"/>
        </a:xfrm>
        <a:prstGeom prst="rect">
          <a:avLst/>
        </a:prstGeom>
        <a:solidFill>
          <a:schemeClr val="bg1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de-DE" sz="1600" kern="1200"/>
        </a:p>
      </dsp:txBody>
      <dsp:txXfrm>
        <a:off x="235314" y="2821287"/>
        <a:ext cx="939383" cy="469691"/>
      </dsp:txXfrm>
    </dsp:sp>
    <dsp:sp modelId="{42B29E68-BFE0-8A45-817E-A4FC1E0CF70B}">
      <dsp:nvSpPr>
        <dsp:cNvPr id="0" name=""/>
        <dsp:cNvSpPr/>
      </dsp:nvSpPr>
      <dsp:spPr>
        <a:xfrm>
          <a:off x="1137123" y="2154325"/>
          <a:ext cx="939383" cy="469691"/>
        </a:xfrm>
        <a:prstGeom prst="rect">
          <a:avLst/>
        </a:prstGeom>
        <a:solidFill>
          <a:schemeClr val="accent6">
            <a:lumMod val="7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600" kern="1200"/>
            <a:t>Möpse</a:t>
          </a:r>
        </a:p>
      </dsp:txBody>
      <dsp:txXfrm>
        <a:off x="1137123" y="2154325"/>
        <a:ext cx="939383" cy="469691"/>
      </dsp:txXfrm>
    </dsp:sp>
    <dsp:sp modelId="{C5B9964D-EF2C-B84F-B410-15D374B49178}">
      <dsp:nvSpPr>
        <dsp:cNvPr id="0" name=""/>
        <dsp:cNvSpPr/>
      </dsp:nvSpPr>
      <dsp:spPr>
        <a:xfrm>
          <a:off x="2273778" y="2154325"/>
          <a:ext cx="939383" cy="469691"/>
        </a:xfrm>
        <a:prstGeom prst="rect">
          <a:avLst/>
        </a:prstGeom>
        <a:solidFill>
          <a:schemeClr val="accent6">
            <a:lumMod val="7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600" kern="1200"/>
            <a:t>Dackel</a:t>
          </a:r>
        </a:p>
      </dsp:txBody>
      <dsp:txXfrm>
        <a:off x="2273778" y="2154325"/>
        <a:ext cx="939383" cy="469691"/>
      </dsp:txXfrm>
    </dsp:sp>
    <dsp:sp modelId="{37F6CDF7-0A3A-644C-BF76-888B790E60F8}">
      <dsp:nvSpPr>
        <dsp:cNvPr id="0" name=""/>
        <dsp:cNvSpPr/>
      </dsp:nvSpPr>
      <dsp:spPr>
        <a:xfrm>
          <a:off x="2273778" y="1487362"/>
          <a:ext cx="939383" cy="46969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600" kern="1200"/>
            <a:t>Katzen</a:t>
          </a:r>
        </a:p>
      </dsp:txBody>
      <dsp:txXfrm>
        <a:off x="2273778" y="1487362"/>
        <a:ext cx="939383" cy="469691"/>
      </dsp:txXfrm>
    </dsp:sp>
    <dsp:sp modelId="{1C2E90C1-8B3C-5D47-9C8B-028A72755764}">
      <dsp:nvSpPr>
        <dsp:cNvPr id="0" name=""/>
        <dsp:cNvSpPr/>
      </dsp:nvSpPr>
      <dsp:spPr>
        <a:xfrm>
          <a:off x="2842105" y="820399"/>
          <a:ext cx="939383" cy="469691"/>
        </a:xfrm>
        <a:prstGeom prst="rect">
          <a:avLst/>
        </a:prstGeom>
        <a:solidFill>
          <a:srgbClr val="00B05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600" kern="1200"/>
            <a:t>Fische</a:t>
          </a:r>
        </a:p>
      </dsp:txBody>
      <dsp:txXfrm>
        <a:off x="2842105" y="820399"/>
        <a:ext cx="939383" cy="469691"/>
      </dsp:txXfrm>
    </dsp:sp>
    <dsp:sp modelId="{EC443692-4E93-0F42-8B75-7F4794579DB6}">
      <dsp:nvSpPr>
        <dsp:cNvPr id="0" name=""/>
        <dsp:cNvSpPr/>
      </dsp:nvSpPr>
      <dsp:spPr>
        <a:xfrm>
          <a:off x="3978759" y="820399"/>
          <a:ext cx="939383" cy="469691"/>
        </a:xfrm>
        <a:prstGeom prst="rect">
          <a:avLst/>
        </a:prstGeom>
        <a:solidFill>
          <a:srgbClr val="00B05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600" kern="1200"/>
            <a:t>Reptilien</a:t>
          </a:r>
        </a:p>
      </dsp:txBody>
      <dsp:txXfrm>
        <a:off x="3978759" y="820399"/>
        <a:ext cx="939383" cy="469691"/>
      </dsp:txXfrm>
    </dsp:sp>
    <dsp:sp modelId="{A8EAF70C-4BB4-854D-A4F9-192E0C86FBB6}">
      <dsp:nvSpPr>
        <dsp:cNvPr id="0" name=""/>
        <dsp:cNvSpPr/>
      </dsp:nvSpPr>
      <dsp:spPr>
        <a:xfrm>
          <a:off x="3410432" y="1487362"/>
          <a:ext cx="939383" cy="46969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600" kern="1200"/>
            <a:t>Echsen</a:t>
          </a:r>
        </a:p>
      </dsp:txBody>
      <dsp:txXfrm>
        <a:off x="3410432" y="1487362"/>
        <a:ext cx="939383" cy="469691"/>
      </dsp:txXfrm>
    </dsp:sp>
    <dsp:sp modelId="{97A7FCC4-90CE-484B-AC86-EE6D3A9D544D}">
      <dsp:nvSpPr>
        <dsp:cNvPr id="0" name=""/>
        <dsp:cNvSpPr/>
      </dsp:nvSpPr>
      <dsp:spPr>
        <a:xfrm>
          <a:off x="3645278" y="2154325"/>
          <a:ext cx="939383" cy="469691"/>
        </a:xfrm>
        <a:prstGeom prst="rect">
          <a:avLst/>
        </a:prstGeom>
        <a:solidFill>
          <a:schemeClr val="bg1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600" kern="1200"/>
            <a:t>etc ...</a:t>
          </a:r>
        </a:p>
      </dsp:txBody>
      <dsp:txXfrm>
        <a:off x="3645278" y="2154325"/>
        <a:ext cx="939383" cy="469691"/>
      </dsp:txXfrm>
    </dsp:sp>
    <dsp:sp modelId="{1FF600B9-8CBC-B543-A088-B363442C8BAD}">
      <dsp:nvSpPr>
        <dsp:cNvPr id="0" name=""/>
        <dsp:cNvSpPr/>
      </dsp:nvSpPr>
      <dsp:spPr>
        <a:xfrm>
          <a:off x="4547087" y="1487362"/>
          <a:ext cx="939383" cy="46969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600" kern="1200"/>
            <a:t>Schlangen</a:t>
          </a:r>
        </a:p>
      </dsp:txBody>
      <dsp:txXfrm>
        <a:off x="4547087" y="1487362"/>
        <a:ext cx="939383" cy="469691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D94C2BE-CE09-4A45-9717-B88170CE918A}">
      <dsp:nvSpPr>
        <dsp:cNvPr id="0" name=""/>
        <dsp:cNvSpPr/>
      </dsp:nvSpPr>
      <dsp:spPr>
        <a:xfrm>
          <a:off x="6290009" y="2667713"/>
          <a:ext cx="922155" cy="43886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99071"/>
              </a:lnTo>
              <a:lnTo>
                <a:pt x="922155" y="299071"/>
              </a:lnTo>
              <a:lnTo>
                <a:pt x="922155" y="438862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C4CCCB0-0CDB-A04B-B980-643F6DFFAF9E}">
      <dsp:nvSpPr>
        <dsp:cNvPr id="0" name=""/>
        <dsp:cNvSpPr/>
      </dsp:nvSpPr>
      <dsp:spPr>
        <a:xfrm>
          <a:off x="5367853" y="2667713"/>
          <a:ext cx="922155" cy="438862"/>
        </a:xfrm>
        <a:custGeom>
          <a:avLst/>
          <a:gdLst/>
          <a:ahLst/>
          <a:cxnLst/>
          <a:rect l="0" t="0" r="0" b="0"/>
          <a:pathLst>
            <a:path>
              <a:moveTo>
                <a:pt x="922155" y="0"/>
              </a:moveTo>
              <a:lnTo>
                <a:pt x="922155" y="299071"/>
              </a:lnTo>
              <a:lnTo>
                <a:pt x="0" y="299071"/>
              </a:lnTo>
              <a:lnTo>
                <a:pt x="0" y="438862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AC9E2F9-A9D4-7E4C-AE31-4C41239649EA}">
      <dsp:nvSpPr>
        <dsp:cNvPr id="0" name=""/>
        <dsp:cNvSpPr/>
      </dsp:nvSpPr>
      <dsp:spPr>
        <a:xfrm>
          <a:off x="3523541" y="1270646"/>
          <a:ext cx="2766467" cy="43886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99071"/>
              </a:lnTo>
              <a:lnTo>
                <a:pt x="2766467" y="299071"/>
              </a:lnTo>
              <a:lnTo>
                <a:pt x="2766467" y="438862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B04C339-1AE0-7A4F-8F91-D160989CA189}">
      <dsp:nvSpPr>
        <dsp:cNvPr id="0" name=""/>
        <dsp:cNvSpPr/>
      </dsp:nvSpPr>
      <dsp:spPr>
        <a:xfrm>
          <a:off x="2601385" y="2667713"/>
          <a:ext cx="922155" cy="43886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99071"/>
              </a:lnTo>
              <a:lnTo>
                <a:pt x="922155" y="299071"/>
              </a:lnTo>
              <a:lnTo>
                <a:pt x="922155" y="438862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BA1EE3A-A236-9C48-B926-A880A4403189}">
      <dsp:nvSpPr>
        <dsp:cNvPr id="0" name=""/>
        <dsp:cNvSpPr/>
      </dsp:nvSpPr>
      <dsp:spPr>
        <a:xfrm>
          <a:off x="1679229" y="2667713"/>
          <a:ext cx="922155" cy="438862"/>
        </a:xfrm>
        <a:custGeom>
          <a:avLst/>
          <a:gdLst/>
          <a:ahLst/>
          <a:cxnLst/>
          <a:rect l="0" t="0" r="0" b="0"/>
          <a:pathLst>
            <a:path>
              <a:moveTo>
                <a:pt x="922155" y="0"/>
              </a:moveTo>
              <a:lnTo>
                <a:pt x="922155" y="299071"/>
              </a:lnTo>
              <a:lnTo>
                <a:pt x="0" y="299071"/>
              </a:lnTo>
              <a:lnTo>
                <a:pt x="0" y="438862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947B249-089A-6745-9705-86850D691C45}">
      <dsp:nvSpPr>
        <dsp:cNvPr id="0" name=""/>
        <dsp:cNvSpPr/>
      </dsp:nvSpPr>
      <dsp:spPr>
        <a:xfrm>
          <a:off x="2601385" y="1270646"/>
          <a:ext cx="922155" cy="438862"/>
        </a:xfrm>
        <a:custGeom>
          <a:avLst/>
          <a:gdLst/>
          <a:ahLst/>
          <a:cxnLst/>
          <a:rect l="0" t="0" r="0" b="0"/>
          <a:pathLst>
            <a:path>
              <a:moveTo>
                <a:pt x="922155" y="0"/>
              </a:moveTo>
              <a:lnTo>
                <a:pt x="922155" y="299071"/>
              </a:lnTo>
              <a:lnTo>
                <a:pt x="0" y="299071"/>
              </a:lnTo>
              <a:lnTo>
                <a:pt x="0" y="438862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F5ED29E-FE79-AF47-9C41-009FE3F1BC44}">
      <dsp:nvSpPr>
        <dsp:cNvPr id="0" name=""/>
        <dsp:cNvSpPr/>
      </dsp:nvSpPr>
      <dsp:spPr>
        <a:xfrm>
          <a:off x="757073" y="1270646"/>
          <a:ext cx="2766467" cy="438862"/>
        </a:xfrm>
        <a:custGeom>
          <a:avLst/>
          <a:gdLst/>
          <a:ahLst/>
          <a:cxnLst/>
          <a:rect l="0" t="0" r="0" b="0"/>
          <a:pathLst>
            <a:path>
              <a:moveTo>
                <a:pt x="2766467" y="0"/>
              </a:moveTo>
              <a:lnTo>
                <a:pt x="2766467" y="299071"/>
              </a:lnTo>
              <a:lnTo>
                <a:pt x="0" y="299071"/>
              </a:lnTo>
              <a:lnTo>
                <a:pt x="0" y="438862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BCF00A8-2ABC-2148-9EAB-CE0EECFECBA0}">
      <dsp:nvSpPr>
        <dsp:cNvPr id="0" name=""/>
        <dsp:cNvSpPr/>
      </dsp:nvSpPr>
      <dsp:spPr>
        <a:xfrm>
          <a:off x="2769050" y="312443"/>
          <a:ext cx="1508982" cy="95820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5B98C9E-4FD1-DA4E-9B34-D845D03F44B4}">
      <dsp:nvSpPr>
        <dsp:cNvPr id="0" name=""/>
        <dsp:cNvSpPr/>
      </dsp:nvSpPr>
      <dsp:spPr>
        <a:xfrm>
          <a:off x="2936715" y="471724"/>
          <a:ext cx="1508982" cy="95820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500" kern="1200"/>
            <a:t>Unsere Firma</a:t>
          </a:r>
        </a:p>
      </dsp:txBody>
      <dsp:txXfrm>
        <a:off x="2964780" y="499789"/>
        <a:ext cx="1452852" cy="902073"/>
      </dsp:txXfrm>
    </dsp:sp>
    <dsp:sp modelId="{51BD0C79-097C-3F44-B298-FD8D14755BC3}">
      <dsp:nvSpPr>
        <dsp:cNvPr id="0" name=""/>
        <dsp:cNvSpPr/>
      </dsp:nvSpPr>
      <dsp:spPr>
        <a:xfrm>
          <a:off x="2582" y="1709509"/>
          <a:ext cx="1508982" cy="95820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18C96AA-B2B5-B24C-B970-5D1863F7FA09}">
      <dsp:nvSpPr>
        <dsp:cNvPr id="0" name=""/>
        <dsp:cNvSpPr/>
      </dsp:nvSpPr>
      <dsp:spPr>
        <a:xfrm>
          <a:off x="170247" y="1868790"/>
          <a:ext cx="1508982" cy="95820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500" kern="1200"/>
            <a:t>Geschichte</a:t>
          </a:r>
        </a:p>
      </dsp:txBody>
      <dsp:txXfrm>
        <a:off x="198312" y="1896855"/>
        <a:ext cx="1452852" cy="902073"/>
      </dsp:txXfrm>
    </dsp:sp>
    <dsp:sp modelId="{DD40A78B-D34F-E043-B34A-CB28CA9E5BD8}">
      <dsp:nvSpPr>
        <dsp:cNvPr id="0" name=""/>
        <dsp:cNvSpPr/>
      </dsp:nvSpPr>
      <dsp:spPr>
        <a:xfrm>
          <a:off x="1846894" y="1709509"/>
          <a:ext cx="1508982" cy="95820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200DDC9-41CE-7A4E-9BE7-67E6CEA0313A}">
      <dsp:nvSpPr>
        <dsp:cNvPr id="0" name=""/>
        <dsp:cNvSpPr/>
      </dsp:nvSpPr>
      <dsp:spPr>
        <a:xfrm>
          <a:off x="2014559" y="1868790"/>
          <a:ext cx="1508982" cy="95820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500" kern="1200"/>
            <a:t>Produkte</a:t>
          </a:r>
        </a:p>
      </dsp:txBody>
      <dsp:txXfrm>
        <a:off x="2042624" y="1896855"/>
        <a:ext cx="1452852" cy="902073"/>
      </dsp:txXfrm>
    </dsp:sp>
    <dsp:sp modelId="{D35086C9-CA36-264A-ADB6-84F2ED8632E6}">
      <dsp:nvSpPr>
        <dsp:cNvPr id="0" name=""/>
        <dsp:cNvSpPr/>
      </dsp:nvSpPr>
      <dsp:spPr>
        <a:xfrm>
          <a:off x="924738" y="3106575"/>
          <a:ext cx="1508982" cy="95820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743EC4F-02ED-6B4F-AB2F-0F0F752025D4}">
      <dsp:nvSpPr>
        <dsp:cNvPr id="0" name=""/>
        <dsp:cNvSpPr/>
      </dsp:nvSpPr>
      <dsp:spPr>
        <a:xfrm>
          <a:off x="1092403" y="3265857"/>
          <a:ext cx="1508982" cy="95820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500" kern="1200"/>
            <a:t>Bürostühle</a:t>
          </a:r>
        </a:p>
      </dsp:txBody>
      <dsp:txXfrm>
        <a:off x="1120468" y="3293922"/>
        <a:ext cx="1452852" cy="902073"/>
      </dsp:txXfrm>
    </dsp:sp>
    <dsp:sp modelId="{9D521A86-6362-6442-A500-A69DA61FCAE2}">
      <dsp:nvSpPr>
        <dsp:cNvPr id="0" name=""/>
        <dsp:cNvSpPr/>
      </dsp:nvSpPr>
      <dsp:spPr>
        <a:xfrm>
          <a:off x="2769050" y="3106575"/>
          <a:ext cx="1508982" cy="95820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BECBFA0-2D05-BB49-8D17-0E55D834FF78}">
      <dsp:nvSpPr>
        <dsp:cNvPr id="0" name=""/>
        <dsp:cNvSpPr/>
      </dsp:nvSpPr>
      <dsp:spPr>
        <a:xfrm>
          <a:off x="2936715" y="3265857"/>
          <a:ext cx="1508982" cy="95820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500" kern="1200"/>
            <a:t>Tische</a:t>
          </a:r>
        </a:p>
      </dsp:txBody>
      <dsp:txXfrm>
        <a:off x="2964780" y="3293922"/>
        <a:ext cx="1452852" cy="902073"/>
      </dsp:txXfrm>
    </dsp:sp>
    <dsp:sp modelId="{C95B2164-7B07-1D42-A0AA-75EC37C2BBAE}">
      <dsp:nvSpPr>
        <dsp:cNvPr id="0" name=""/>
        <dsp:cNvSpPr/>
      </dsp:nvSpPr>
      <dsp:spPr>
        <a:xfrm>
          <a:off x="5535518" y="1709509"/>
          <a:ext cx="1508982" cy="95820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820D897-F648-3E40-9B83-6B9899FE7A33}">
      <dsp:nvSpPr>
        <dsp:cNvPr id="0" name=""/>
        <dsp:cNvSpPr/>
      </dsp:nvSpPr>
      <dsp:spPr>
        <a:xfrm>
          <a:off x="5703183" y="1868790"/>
          <a:ext cx="1508982" cy="95820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500" kern="1200"/>
            <a:t>Ansprechpartner</a:t>
          </a:r>
        </a:p>
      </dsp:txBody>
      <dsp:txXfrm>
        <a:off x="5731248" y="1896855"/>
        <a:ext cx="1452852" cy="902073"/>
      </dsp:txXfrm>
    </dsp:sp>
    <dsp:sp modelId="{90F2A8AB-7531-0542-AC46-58B53013DA8B}">
      <dsp:nvSpPr>
        <dsp:cNvPr id="0" name=""/>
        <dsp:cNvSpPr/>
      </dsp:nvSpPr>
      <dsp:spPr>
        <a:xfrm>
          <a:off x="4613362" y="3106575"/>
          <a:ext cx="1508982" cy="95820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14E410F-CA60-2E48-A9FC-94558A4A05DB}">
      <dsp:nvSpPr>
        <dsp:cNvPr id="0" name=""/>
        <dsp:cNvSpPr/>
      </dsp:nvSpPr>
      <dsp:spPr>
        <a:xfrm>
          <a:off x="4781027" y="3265857"/>
          <a:ext cx="1508982" cy="95820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500" kern="1200"/>
            <a:t>Vertrieb</a:t>
          </a:r>
        </a:p>
      </dsp:txBody>
      <dsp:txXfrm>
        <a:off x="4809092" y="3293922"/>
        <a:ext cx="1452852" cy="902073"/>
      </dsp:txXfrm>
    </dsp:sp>
    <dsp:sp modelId="{C7B2097D-E4C4-EE4E-AFB9-4E177C62A589}">
      <dsp:nvSpPr>
        <dsp:cNvPr id="0" name=""/>
        <dsp:cNvSpPr/>
      </dsp:nvSpPr>
      <dsp:spPr>
        <a:xfrm>
          <a:off x="6457674" y="3106575"/>
          <a:ext cx="1508982" cy="95820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AAD7C96-E9D9-9A4C-9AD0-2C33F1B94CBA}">
      <dsp:nvSpPr>
        <dsp:cNvPr id="0" name=""/>
        <dsp:cNvSpPr/>
      </dsp:nvSpPr>
      <dsp:spPr>
        <a:xfrm>
          <a:off x="6625338" y="3265857"/>
          <a:ext cx="1508982" cy="95820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500" kern="1200"/>
            <a:t>Entwicklung</a:t>
          </a:r>
        </a:p>
      </dsp:txBody>
      <dsp:txXfrm>
        <a:off x="6653403" y="3293922"/>
        <a:ext cx="1452852" cy="90207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Calibri" pitchFamily="34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1843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itchFamily="34" charset="0"/>
                <a:ea typeface="+mn-ea"/>
                <a:cs typeface="+mn-cs"/>
              </a:defRPr>
            </a:lvl1pPr>
          </a:lstStyle>
          <a:p>
            <a:pPr>
              <a:defRPr/>
            </a:pPr>
            <a:fld id="{67FECF15-46BB-9F4F-8F58-511717ECF11A}" type="datetime1">
              <a:rPr lang="de-DE"/>
              <a:pPr>
                <a:defRPr/>
              </a:pPr>
              <a:t>15.12.19</a:t>
            </a:fld>
            <a:endParaRPr lang="de-DE"/>
          </a:p>
        </p:txBody>
      </p:sp>
      <p:sp>
        <p:nvSpPr>
          <p:cNvPr id="1843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Calibri" pitchFamily="34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1843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itchFamily="34" charset="0"/>
                <a:ea typeface="+mn-ea"/>
                <a:cs typeface="+mn-cs"/>
              </a:defRPr>
            </a:lvl1pPr>
          </a:lstStyle>
          <a:p>
            <a:pPr>
              <a:defRPr/>
            </a:pPr>
            <a:fld id="{96125A33-1F8F-5547-9920-39DD0C370AFD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64814574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/>
              <a:t>Master-Untertitelformat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2388D17-213B-B147-AE66-3EB2803899F1}" type="slidenum">
              <a:rPr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0620DBC-7314-B442-A78E-5BF6691F295F}" type="slidenum">
              <a:rPr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C5ECC9B-73F9-A545-933D-70B607CDC3C5}" type="slidenum">
              <a:rPr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66707ED-FC0E-2D41-9899-22B740A2640B}" type="slidenum">
              <a:rPr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4D1AF3B-4C2A-6C4A-A3D0-63FC6BAEB8AC}" type="slidenum">
              <a:rPr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094D388-5265-344E-9019-01FB7F9B1838}" type="slidenum">
              <a:rPr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8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9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029F0D-54D2-F24E-93B4-E6487BB7843A}" type="slidenum">
              <a:rPr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4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ECFB491-075E-8E4E-8B80-1A3AFA0EB163}" type="slidenum">
              <a:rPr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3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4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FCEC885-EF53-DB45-941C-8D676911C63A}" type="slidenum">
              <a:rPr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D4910DE-C93F-6E43-B01C-84B1E474F3D9}" type="slidenum">
              <a:rPr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de-DE" noProof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871F6F2-E9D4-F943-845F-38A14F20D37C}" type="slidenum">
              <a:rPr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elplatzhalt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de-DE"/>
              <a:t>Mastertitelformat bearbeiten</a:t>
            </a:r>
          </a:p>
        </p:txBody>
      </p:sp>
      <p:sp>
        <p:nvSpPr>
          <p:cNvPr id="1027" name="Textplatzhalt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F0C20D45-09DE-EB43-B750-2196F572FD52}" type="slidenum">
              <a:rPr/>
              <a:pPr>
                <a:defRPr/>
              </a:pPr>
              <a:t>‹Nr.›</a:t>
            </a:fld>
            <a:endParaRPr lang="de-DE"/>
          </a:p>
        </p:txBody>
      </p:sp>
      <p:sp>
        <p:nvSpPr>
          <p:cNvPr id="7" name="Textfeld 6"/>
          <p:cNvSpPr txBox="1"/>
          <p:nvPr userDrawn="1"/>
        </p:nvSpPr>
        <p:spPr>
          <a:xfrm>
            <a:off x="7427913" y="6637338"/>
            <a:ext cx="1804987" cy="24606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de-DE" sz="1000" b="1">
                <a:solidFill>
                  <a:schemeClr val="bg1">
                    <a:lumMod val="65000"/>
                  </a:schemeClr>
                </a:solidFill>
                <a:latin typeface="Arial"/>
                <a:ea typeface="+mn-ea"/>
                <a:cs typeface="Arial"/>
              </a:rPr>
              <a:t>www.informatikzentrale.de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pitchFamily="-1" charset="-128"/>
          <a:cs typeface="ＭＳ Ｐゴシック" pitchFamily="-1" charset="-128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-1" charset="-128"/>
          <a:cs typeface="ＭＳ Ｐゴシック" pitchFamily="-1" charset="-128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-1" charset="-128"/>
          <a:cs typeface="ＭＳ Ｐゴシック" pitchFamily="-1" charset="-128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-1" charset="-128"/>
          <a:cs typeface="ＭＳ Ｐゴシック" pitchFamily="-1" charset="-128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-1" charset="-128"/>
          <a:cs typeface="ＭＳ Ｐゴシック" pitchFamily="-1" charset="-128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pitchFamily="-1" charset="0"/>
        <a:buChar char="•"/>
        <a:defRPr sz="3200" kern="1200">
          <a:solidFill>
            <a:schemeClr val="tx1"/>
          </a:solidFill>
          <a:latin typeface="+mn-lt"/>
          <a:ea typeface="ＭＳ Ｐゴシック" pitchFamily="-1" charset="-128"/>
          <a:cs typeface="ＭＳ Ｐゴシック" pitchFamily="-1" charset="-128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pitchFamily="-1" charset="0"/>
        <a:buChar char="–"/>
        <a:defRPr sz="2800" kern="1200">
          <a:solidFill>
            <a:schemeClr val="tx1"/>
          </a:solidFill>
          <a:latin typeface="+mn-lt"/>
          <a:ea typeface="ＭＳ Ｐゴシック" pitchFamily="-1" charset="-128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itchFamily="-1" charset="0"/>
        <a:buChar char="•"/>
        <a:defRPr sz="2400" kern="1200">
          <a:solidFill>
            <a:schemeClr val="tx1"/>
          </a:solidFill>
          <a:latin typeface="+mn-lt"/>
          <a:ea typeface="ＭＳ Ｐゴシック" pitchFamily="-1" charset="-128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itchFamily="-1" charset="0"/>
        <a:buChar char="–"/>
        <a:defRPr sz="2000" kern="1200">
          <a:solidFill>
            <a:schemeClr val="tx1"/>
          </a:solidFill>
          <a:latin typeface="+mn-lt"/>
          <a:ea typeface="ＭＳ Ｐゴシック" pitchFamily="-1" charset="-128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itchFamily="-1" charset="0"/>
        <a:buChar char="»"/>
        <a:defRPr sz="2000" kern="1200">
          <a:solidFill>
            <a:schemeClr val="tx1"/>
          </a:solidFill>
          <a:latin typeface="+mn-lt"/>
          <a:ea typeface="ＭＳ Ｐゴシック" pitchFamily="-1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de-DE">
                <a:ea typeface="+mj-ea"/>
                <a:cs typeface="+mj-cs"/>
              </a:rPr>
              <a:t>HTML-Befehle:</a:t>
            </a:r>
            <a:br>
              <a:rPr lang="de-DE">
                <a:ea typeface="+mj-ea"/>
                <a:cs typeface="+mj-cs"/>
              </a:rPr>
            </a:br>
            <a:r>
              <a:rPr lang="de-DE">
                <a:ea typeface="+mj-ea"/>
                <a:cs typeface="+mj-cs"/>
              </a:rPr>
              <a:t>Absätze, Kommentare, Überschriften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/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buFont typeface="Arial"/>
              <a:buNone/>
              <a:defRPr/>
            </a:pPr>
            <a:endParaRPr lang="de-DE"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de-DE"/>
              <a:t>Zeilenumbrüche in HTML</a:t>
            </a:r>
          </a:p>
        </p:txBody>
      </p:sp>
      <p:sp>
        <p:nvSpPr>
          <p:cNvPr id="15363" name="Inhaltsplatzhalter 2"/>
          <p:cNvSpPr>
            <a:spLocks noGrp="1"/>
          </p:cNvSpPr>
          <p:nvPr>
            <p:ph idx="1"/>
          </p:nvPr>
        </p:nvSpPr>
        <p:spPr>
          <a:xfrm>
            <a:off x="457200" y="1600200"/>
            <a:ext cx="8534400" cy="4876800"/>
          </a:xfrm>
        </p:spPr>
        <p:txBody>
          <a:bodyPr/>
          <a:lstStyle/>
          <a:p>
            <a:pPr eaLnBrk="1" hangingPunct="1">
              <a:buFont typeface="Arial" pitchFamily="-1" charset="0"/>
              <a:buNone/>
            </a:pPr>
            <a:r>
              <a:rPr lang="de-DE" b="1"/>
              <a:t>Zeilenumbrüche im HTML-Quelltext werden vom Browser ignoriert.</a:t>
            </a:r>
          </a:p>
        </p:txBody>
      </p:sp>
      <p:sp>
        <p:nvSpPr>
          <p:cNvPr id="6" name="Textfeld 5"/>
          <p:cNvSpPr txBox="1"/>
          <p:nvPr/>
        </p:nvSpPr>
        <p:spPr>
          <a:xfrm>
            <a:off x="762000" y="2743200"/>
            <a:ext cx="3581400" cy="2032000"/>
          </a:xfrm>
          <a:prstGeom prst="rect">
            <a:avLst/>
          </a:prstGeom>
          <a:noFill/>
          <a:ln>
            <a:solidFill>
              <a:schemeClr val="accent2">
                <a:lumMod val="60000"/>
                <a:lumOff val="40000"/>
              </a:schemeClr>
            </a:solidFill>
          </a:ln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de-DE" sz="1800">
                <a:latin typeface="Courier"/>
                <a:ea typeface="+mn-ea"/>
                <a:cs typeface="Courier"/>
              </a:rPr>
              <a:t>Hallo.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de-DE" sz="1800">
              <a:latin typeface="Courier"/>
              <a:ea typeface="+mn-ea"/>
              <a:cs typeface="Courier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de-DE" sz="1800">
                <a:latin typeface="Courier"/>
                <a:ea typeface="+mn-ea"/>
                <a:cs typeface="Courier"/>
              </a:rPr>
              <a:t>Hallo Welt.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de-DE" sz="1800">
              <a:latin typeface="Courier"/>
              <a:ea typeface="+mn-ea"/>
              <a:cs typeface="Courier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de-DE" sz="1800">
              <a:latin typeface="Courier"/>
              <a:ea typeface="+mn-ea"/>
              <a:cs typeface="Courier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de-DE" sz="1800">
              <a:latin typeface="Courier"/>
              <a:ea typeface="+mn-ea"/>
              <a:cs typeface="Courier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de-DE" sz="1800">
                <a:latin typeface="Courier"/>
                <a:ea typeface="+mn-ea"/>
                <a:cs typeface="Courier"/>
              </a:rPr>
              <a:t>Ende.</a:t>
            </a:r>
          </a:p>
        </p:txBody>
      </p:sp>
      <p:sp>
        <p:nvSpPr>
          <p:cNvPr id="7" name="Textfeld 6"/>
          <p:cNvSpPr txBox="1"/>
          <p:nvPr/>
        </p:nvSpPr>
        <p:spPr>
          <a:xfrm>
            <a:off x="4953000" y="2743200"/>
            <a:ext cx="3581400" cy="2032000"/>
          </a:xfrm>
          <a:prstGeom prst="rect">
            <a:avLst/>
          </a:prstGeom>
          <a:noFill/>
          <a:ln>
            <a:solidFill>
              <a:schemeClr val="accent2">
                <a:lumMod val="60000"/>
                <a:lumOff val="40000"/>
              </a:schemeClr>
            </a:solidFill>
          </a:ln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de-DE" sz="1800">
              <a:latin typeface="Courier"/>
              <a:ea typeface="+mn-ea"/>
              <a:cs typeface="Courier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de-DE" sz="1800">
              <a:latin typeface="Courier"/>
              <a:ea typeface="+mn-ea"/>
              <a:cs typeface="Courier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de-DE" sz="1800">
                <a:latin typeface="Courier"/>
                <a:ea typeface="+mn-ea"/>
                <a:cs typeface="Courier"/>
              </a:rPr>
              <a:t>Hallo.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de-DE" sz="1800">
              <a:latin typeface="Courier"/>
              <a:ea typeface="+mn-ea"/>
              <a:cs typeface="Courier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de-DE" sz="1800">
              <a:latin typeface="Courier"/>
              <a:ea typeface="+mn-ea"/>
              <a:cs typeface="Courier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de-DE" sz="1800">
              <a:latin typeface="Courier"/>
              <a:ea typeface="+mn-ea"/>
              <a:cs typeface="Courier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de-DE" sz="1800">
                <a:latin typeface="Courier"/>
                <a:ea typeface="+mn-ea"/>
                <a:cs typeface="Courier"/>
              </a:rPr>
              <a:t>Hallo Welt.Ende.</a:t>
            </a:r>
          </a:p>
        </p:txBody>
      </p:sp>
      <p:sp>
        <p:nvSpPr>
          <p:cNvPr id="15366" name="Textfeld 7"/>
          <p:cNvSpPr txBox="1">
            <a:spLocks noChangeArrowheads="1"/>
          </p:cNvSpPr>
          <p:nvPr/>
        </p:nvSpPr>
        <p:spPr bwMode="auto">
          <a:xfrm>
            <a:off x="2743200" y="5791200"/>
            <a:ext cx="3581400" cy="369888"/>
          </a:xfrm>
          <a:prstGeom prst="rect">
            <a:avLst/>
          </a:prstGeom>
          <a:noFill/>
          <a:ln w="25400">
            <a:solidFill>
              <a:schemeClr val="tx1"/>
            </a:solidFill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 sz="1800">
                <a:latin typeface="Calibri" pitchFamily="-1" charset="0"/>
                <a:ea typeface="Courier" pitchFamily="-1" charset="0"/>
                <a:cs typeface="Courier" pitchFamily="-1" charset="0"/>
              </a:rPr>
              <a:t>Hallo.Hallo Welt.Ende.</a:t>
            </a:r>
          </a:p>
        </p:txBody>
      </p:sp>
      <p:cxnSp>
        <p:nvCxnSpPr>
          <p:cNvPr id="10" name="Gerade Verbindung mit Pfeil 9"/>
          <p:cNvCxnSpPr>
            <a:stCxn id="6" idx="2"/>
          </p:cNvCxnSpPr>
          <p:nvPr/>
        </p:nvCxnSpPr>
        <p:spPr>
          <a:xfrm rot="16200000" flipH="1">
            <a:off x="2444750" y="4883150"/>
            <a:ext cx="1016000" cy="800100"/>
          </a:xfrm>
          <a:prstGeom prst="straightConnector1">
            <a:avLst/>
          </a:prstGeom>
          <a:ln w="9525">
            <a:solidFill>
              <a:schemeClr val="accent2">
                <a:lumMod val="75000"/>
              </a:schemeClr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Gerade Verbindung mit Pfeil 11"/>
          <p:cNvCxnSpPr/>
          <p:nvPr/>
        </p:nvCxnSpPr>
        <p:spPr>
          <a:xfrm rot="5400000">
            <a:off x="5321300" y="4940300"/>
            <a:ext cx="1016000" cy="685800"/>
          </a:xfrm>
          <a:prstGeom prst="straightConnector1">
            <a:avLst/>
          </a:prstGeom>
          <a:ln w="9525">
            <a:solidFill>
              <a:schemeClr val="accent2">
                <a:lumMod val="75000"/>
              </a:schemeClr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369" name="Textfeld 12"/>
          <p:cNvSpPr txBox="1">
            <a:spLocks noChangeArrowheads="1"/>
          </p:cNvSpPr>
          <p:nvPr/>
        </p:nvSpPr>
        <p:spPr bwMode="auto">
          <a:xfrm>
            <a:off x="2946400" y="4992688"/>
            <a:ext cx="3130550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de-DE" sz="1800" i="1">
                <a:latin typeface="Calibri" pitchFamily="-1" charset="0"/>
              </a:rPr>
              <a:t>Beide HTML-Codes führen</a:t>
            </a:r>
          </a:p>
          <a:p>
            <a:r>
              <a:rPr lang="de-DE" sz="1800" i="1">
                <a:latin typeface="Calibri" pitchFamily="-1" charset="0"/>
              </a:rPr>
              <a:t>zur gleichen Ausgabe, nämlich: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de-DE"/>
              <a:t>Textabsätze mit &lt;p&gt;-Tag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57200" y="1295400"/>
            <a:ext cx="8534400" cy="4525963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buFont typeface="Arial"/>
              <a:buNone/>
              <a:defRPr/>
            </a:pPr>
            <a:r>
              <a:rPr lang="de-DE" sz="2400">
                <a:ea typeface="+mn-ea"/>
                <a:cs typeface="+mn-cs"/>
              </a:rPr>
              <a:t>Absätze werden immer mit &lt;p&gt; (öffnend) und &lt;/p&gt; (schließend) formatiert:</a:t>
            </a:r>
          </a:p>
          <a:p>
            <a:pPr eaLnBrk="1" fontAlgn="auto" hangingPunct="1">
              <a:spcAft>
                <a:spcPts val="0"/>
              </a:spcAft>
              <a:buFont typeface="Arial"/>
              <a:buNone/>
              <a:defRPr/>
            </a:pPr>
            <a:r>
              <a:rPr lang="de-DE" sz="1200">
                <a:latin typeface="Courier"/>
                <a:ea typeface="+mn-ea"/>
                <a:cs typeface="Courier"/>
              </a:rPr>
              <a:t>&lt;html&gt;</a:t>
            </a:r>
          </a:p>
          <a:p>
            <a:pPr eaLnBrk="1" fontAlgn="auto" hangingPunct="1">
              <a:spcAft>
                <a:spcPts val="0"/>
              </a:spcAft>
              <a:buFont typeface="Arial"/>
              <a:buNone/>
              <a:defRPr/>
            </a:pPr>
            <a:r>
              <a:rPr lang="de-DE" sz="1200">
                <a:solidFill>
                  <a:schemeClr val="accent1">
                    <a:lumMod val="75000"/>
                  </a:schemeClr>
                </a:solidFill>
                <a:latin typeface="Courier"/>
                <a:ea typeface="+mn-ea"/>
                <a:cs typeface="Courier"/>
              </a:rPr>
              <a:t>	&lt;head&gt;</a:t>
            </a:r>
          </a:p>
          <a:p>
            <a:pPr eaLnBrk="1" fontAlgn="auto" hangingPunct="1">
              <a:spcAft>
                <a:spcPts val="0"/>
              </a:spcAft>
              <a:buFont typeface="Arial"/>
              <a:buNone/>
              <a:defRPr/>
            </a:pPr>
            <a:r>
              <a:rPr lang="de-DE" sz="1200">
                <a:latin typeface="Courier"/>
                <a:ea typeface="+mn-ea"/>
                <a:cs typeface="Courier"/>
              </a:rPr>
              <a:t>		&lt;title&gt;Dokumenttitel&lt;/title&gt;</a:t>
            </a:r>
          </a:p>
          <a:p>
            <a:pPr eaLnBrk="1" fontAlgn="auto" hangingPunct="1">
              <a:spcAft>
                <a:spcPts val="0"/>
              </a:spcAft>
              <a:buFont typeface="Arial"/>
              <a:buNone/>
              <a:defRPr/>
            </a:pPr>
            <a:r>
              <a:rPr lang="de-DE" sz="1200">
                <a:solidFill>
                  <a:schemeClr val="accent1">
                    <a:lumMod val="75000"/>
                  </a:schemeClr>
                </a:solidFill>
                <a:latin typeface="Courier"/>
                <a:ea typeface="+mn-ea"/>
                <a:cs typeface="Courier"/>
              </a:rPr>
              <a:t>	&lt;/head&gt;</a:t>
            </a:r>
          </a:p>
          <a:p>
            <a:pPr eaLnBrk="1" fontAlgn="auto" hangingPunct="1">
              <a:spcAft>
                <a:spcPts val="0"/>
              </a:spcAft>
              <a:buFont typeface="Arial"/>
              <a:buNone/>
              <a:defRPr/>
            </a:pPr>
            <a:r>
              <a:rPr lang="de-DE" sz="1200">
                <a:solidFill>
                  <a:schemeClr val="bg2">
                    <a:lumMod val="25000"/>
                  </a:schemeClr>
                </a:solidFill>
                <a:latin typeface="Courier"/>
                <a:ea typeface="+mn-ea"/>
                <a:cs typeface="Courier"/>
              </a:rPr>
              <a:t>	&lt;body&gt;</a:t>
            </a:r>
          </a:p>
          <a:p>
            <a:pPr lvl="1" eaLnBrk="1" fontAlgn="auto" hangingPunct="1">
              <a:spcAft>
                <a:spcPts val="0"/>
              </a:spcAft>
              <a:buFont typeface="Arial"/>
              <a:buNone/>
              <a:defRPr/>
            </a:pPr>
            <a:r>
              <a:rPr lang="de-DE">
                <a:latin typeface="Courier"/>
                <a:ea typeface="+mn-ea"/>
                <a:cs typeface="Courier"/>
              </a:rPr>
              <a:t>&lt;p&gt;Ich bin ein Absatz.&lt;/p&gt;</a:t>
            </a:r>
          </a:p>
          <a:p>
            <a:pPr lvl="1" eaLnBrk="1" fontAlgn="auto" hangingPunct="1">
              <a:spcAft>
                <a:spcPts val="0"/>
              </a:spcAft>
              <a:buFont typeface="Arial"/>
              <a:buNone/>
              <a:defRPr/>
            </a:pPr>
            <a:r>
              <a:rPr lang="de-DE">
                <a:latin typeface="Courier"/>
                <a:ea typeface="+mn-ea"/>
                <a:cs typeface="Courier"/>
              </a:rPr>
              <a:t>&lt;p&gt;Ich bin der nächste Absatz.&lt;/p&gt;</a:t>
            </a:r>
          </a:p>
          <a:p>
            <a:pPr eaLnBrk="1" fontAlgn="auto" hangingPunct="1">
              <a:spcAft>
                <a:spcPts val="0"/>
              </a:spcAft>
              <a:buFont typeface="Arial"/>
              <a:buNone/>
              <a:defRPr/>
            </a:pPr>
            <a:r>
              <a:rPr lang="de-DE" sz="1200">
                <a:solidFill>
                  <a:schemeClr val="bg2">
                    <a:lumMod val="25000"/>
                  </a:schemeClr>
                </a:solidFill>
                <a:latin typeface="Courier"/>
                <a:ea typeface="+mn-ea"/>
                <a:cs typeface="Courier"/>
              </a:rPr>
              <a:t>	&lt;/body&gt;</a:t>
            </a:r>
          </a:p>
          <a:p>
            <a:pPr eaLnBrk="1" fontAlgn="auto" hangingPunct="1">
              <a:spcAft>
                <a:spcPts val="0"/>
              </a:spcAft>
              <a:buFont typeface="Arial"/>
              <a:buNone/>
              <a:defRPr/>
            </a:pPr>
            <a:r>
              <a:rPr lang="de-DE" sz="1200">
                <a:solidFill>
                  <a:srgbClr val="000000"/>
                </a:solidFill>
                <a:latin typeface="Courier"/>
                <a:ea typeface="+mn-ea"/>
                <a:cs typeface="Courier"/>
              </a:rPr>
              <a:t>&lt;/html&gt;</a:t>
            </a:r>
          </a:p>
          <a:p>
            <a:pPr eaLnBrk="1" fontAlgn="auto" hangingPunct="1">
              <a:spcAft>
                <a:spcPts val="0"/>
              </a:spcAft>
              <a:buFont typeface="Arial"/>
              <a:buNone/>
              <a:defRPr/>
            </a:pPr>
            <a:endParaRPr lang="de-DE">
              <a:ea typeface="+mn-ea"/>
              <a:cs typeface="+mn-cs"/>
            </a:endParaRPr>
          </a:p>
        </p:txBody>
      </p:sp>
      <p:grpSp>
        <p:nvGrpSpPr>
          <p:cNvPr id="16388" name="Gruppierung 6"/>
          <p:cNvGrpSpPr>
            <a:grpSpLocks/>
          </p:cNvGrpSpPr>
          <p:nvPr/>
        </p:nvGrpSpPr>
        <p:grpSpPr bwMode="auto">
          <a:xfrm>
            <a:off x="4343400" y="4152900"/>
            <a:ext cx="4121150" cy="2705100"/>
            <a:chOff x="4343400" y="4152977"/>
            <a:chExt cx="4121150" cy="2705023"/>
          </a:xfrm>
        </p:grpSpPr>
        <p:pic>
          <p:nvPicPr>
            <p:cNvPr id="16389" name="Bild 4"/>
            <p:cNvPicPr>
              <a:picLocks noChangeAspect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4343400" y="4152977"/>
              <a:ext cx="4121150" cy="270502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6390" name="Textfeld 5"/>
            <p:cNvSpPr txBox="1">
              <a:spLocks noChangeArrowheads="1"/>
            </p:cNvSpPr>
            <p:nvPr/>
          </p:nvSpPr>
          <p:spPr bwMode="auto">
            <a:xfrm>
              <a:off x="4343400" y="4648200"/>
              <a:ext cx="3657600" cy="83099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r>
                <a:rPr lang="de-DE" sz="1600">
                  <a:latin typeface="Times" pitchFamily="-1" charset="0"/>
                  <a:ea typeface="Times" pitchFamily="-1" charset="0"/>
                  <a:cs typeface="Times" pitchFamily="-1" charset="0"/>
                </a:rPr>
                <a:t>Ich bin ein Absatz.</a:t>
              </a:r>
            </a:p>
            <a:p>
              <a:endParaRPr lang="de-DE" sz="1600">
                <a:latin typeface="Times" pitchFamily="-1" charset="0"/>
                <a:ea typeface="Times" pitchFamily="-1" charset="0"/>
                <a:cs typeface="Times" pitchFamily="-1" charset="0"/>
              </a:endParaRPr>
            </a:p>
            <a:p>
              <a:r>
                <a:rPr lang="de-DE" sz="1600">
                  <a:latin typeface="Times" pitchFamily="-1" charset="0"/>
                  <a:ea typeface="Times" pitchFamily="-1" charset="0"/>
                  <a:cs typeface="Times" pitchFamily="-1" charset="0"/>
                </a:rPr>
                <a:t>Ich bin der nächste Absatz.</a:t>
              </a:r>
            </a:p>
          </p:txBody>
        </p:sp>
      </p:grp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de-DE"/>
              <a:t>Kommentare in HTML</a:t>
            </a:r>
          </a:p>
        </p:txBody>
      </p:sp>
      <p:sp>
        <p:nvSpPr>
          <p:cNvPr id="17411" name="Inhaltsplatzhalter 2"/>
          <p:cNvSpPr>
            <a:spLocks noGrp="1"/>
          </p:cNvSpPr>
          <p:nvPr>
            <p:ph idx="1"/>
          </p:nvPr>
        </p:nvSpPr>
        <p:spPr>
          <a:xfrm>
            <a:off x="457200" y="1295400"/>
            <a:ext cx="8534400" cy="4525963"/>
          </a:xfrm>
        </p:spPr>
        <p:txBody>
          <a:bodyPr/>
          <a:lstStyle/>
          <a:p>
            <a:pPr eaLnBrk="1" hangingPunct="1">
              <a:buFont typeface="Arial" pitchFamily="-1" charset="0"/>
              <a:buNone/>
            </a:pPr>
            <a:r>
              <a:rPr lang="de-DE" sz="2400"/>
              <a:t>Kommentare werden mit </a:t>
            </a:r>
            <a:r>
              <a:rPr lang="de-DE" sz="2400" b="1"/>
              <a:t>&lt;!--</a:t>
            </a:r>
            <a:r>
              <a:rPr lang="de-DE" sz="2400"/>
              <a:t> geöffnet und mit </a:t>
            </a:r>
            <a:r>
              <a:rPr lang="de-DE" sz="2400" b="1"/>
              <a:t>--&gt; </a:t>
            </a:r>
            <a:r>
              <a:rPr lang="de-DE" sz="2400"/>
              <a:t>geschlossen.</a:t>
            </a:r>
          </a:p>
          <a:p>
            <a:pPr eaLnBrk="1" hangingPunct="1">
              <a:buFont typeface="Arial" pitchFamily="-1" charset="0"/>
              <a:buNone/>
            </a:pPr>
            <a:r>
              <a:rPr lang="de-DE" sz="1200">
                <a:latin typeface="Courier" pitchFamily="-1" charset="0"/>
                <a:ea typeface="Courier" pitchFamily="-1" charset="0"/>
                <a:cs typeface="Courier" pitchFamily="-1" charset="0"/>
              </a:rPr>
              <a:t>&lt;html&gt;</a:t>
            </a:r>
          </a:p>
          <a:p>
            <a:pPr eaLnBrk="1" hangingPunct="1">
              <a:buFont typeface="Arial" pitchFamily="-1" charset="0"/>
              <a:buNone/>
            </a:pPr>
            <a:r>
              <a:rPr lang="de-DE" sz="1200">
                <a:solidFill>
                  <a:srgbClr val="376092"/>
                </a:solidFill>
                <a:latin typeface="Courier" pitchFamily="-1" charset="0"/>
                <a:ea typeface="Courier" pitchFamily="-1" charset="0"/>
                <a:cs typeface="Courier" pitchFamily="-1" charset="0"/>
              </a:rPr>
              <a:t>	&lt;head&gt;</a:t>
            </a:r>
          </a:p>
          <a:p>
            <a:pPr eaLnBrk="1" hangingPunct="1">
              <a:buFont typeface="Arial" pitchFamily="-1" charset="0"/>
              <a:buNone/>
            </a:pPr>
            <a:r>
              <a:rPr lang="de-DE" sz="1200">
                <a:latin typeface="Courier" pitchFamily="-1" charset="0"/>
                <a:ea typeface="Courier" pitchFamily="-1" charset="0"/>
                <a:cs typeface="Courier" pitchFamily="-1" charset="0"/>
              </a:rPr>
              <a:t>		&lt;title&gt;Dokumenttitel&lt;/title&gt;</a:t>
            </a:r>
          </a:p>
          <a:p>
            <a:pPr eaLnBrk="1" hangingPunct="1">
              <a:buFont typeface="Arial" pitchFamily="-1" charset="0"/>
              <a:buNone/>
            </a:pPr>
            <a:r>
              <a:rPr lang="de-DE" sz="1200">
                <a:solidFill>
                  <a:srgbClr val="376092"/>
                </a:solidFill>
                <a:latin typeface="Courier" pitchFamily="-1" charset="0"/>
                <a:ea typeface="Courier" pitchFamily="-1" charset="0"/>
                <a:cs typeface="Courier" pitchFamily="-1" charset="0"/>
              </a:rPr>
              <a:t>	&lt;/head&gt;</a:t>
            </a:r>
          </a:p>
          <a:p>
            <a:pPr eaLnBrk="1" hangingPunct="1">
              <a:buFont typeface="Arial" pitchFamily="-1" charset="0"/>
              <a:buNone/>
            </a:pPr>
            <a:r>
              <a:rPr lang="de-DE" sz="1200">
                <a:solidFill>
                  <a:srgbClr val="4A452A"/>
                </a:solidFill>
                <a:latin typeface="Courier" pitchFamily="-1" charset="0"/>
                <a:ea typeface="Courier" pitchFamily="-1" charset="0"/>
                <a:cs typeface="Courier" pitchFamily="-1" charset="0"/>
              </a:rPr>
              <a:t>	&lt;body&gt;</a:t>
            </a:r>
          </a:p>
          <a:p>
            <a:pPr lvl="1" eaLnBrk="1" hangingPunct="1">
              <a:buFont typeface="Arial" pitchFamily="-1" charset="0"/>
              <a:buNone/>
            </a:pPr>
            <a:r>
              <a:rPr lang="de-DE" sz="1800">
                <a:latin typeface="Courier" pitchFamily="-1" charset="0"/>
                <a:ea typeface="Courier" pitchFamily="-1" charset="0"/>
                <a:cs typeface="Courier" pitchFamily="-1" charset="0"/>
              </a:rPr>
              <a:t>&lt;p&gt;Ich bin ein Absatz.&lt;/p&gt;</a:t>
            </a:r>
          </a:p>
          <a:p>
            <a:pPr lvl="1" eaLnBrk="1" hangingPunct="1">
              <a:buFont typeface="Arial" pitchFamily="-1" charset="0"/>
              <a:buNone/>
            </a:pPr>
            <a:r>
              <a:rPr lang="de-DE" sz="1800">
                <a:solidFill>
                  <a:srgbClr val="FF0000"/>
                </a:solidFill>
                <a:latin typeface="Courier" pitchFamily="-1" charset="0"/>
                <a:ea typeface="Courier" pitchFamily="-1" charset="0"/>
                <a:cs typeface="Courier" pitchFamily="-1" charset="0"/>
              </a:rPr>
              <a:t>&lt;!-- Das war der 1. Abs. --&gt;</a:t>
            </a:r>
          </a:p>
          <a:p>
            <a:pPr lvl="1" eaLnBrk="1" hangingPunct="1">
              <a:buFont typeface="Arial" pitchFamily="-1" charset="0"/>
              <a:buNone/>
            </a:pPr>
            <a:r>
              <a:rPr lang="de-DE" sz="1800">
                <a:latin typeface="Courier" pitchFamily="-1" charset="0"/>
                <a:ea typeface="Courier" pitchFamily="-1" charset="0"/>
                <a:cs typeface="Courier" pitchFamily="-1" charset="0"/>
              </a:rPr>
              <a:t>&lt;p&gt;Ich bin der nächste Absatz.&lt;/p&gt;</a:t>
            </a:r>
          </a:p>
          <a:p>
            <a:pPr eaLnBrk="1" hangingPunct="1">
              <a:buFont typeface="Arial" pitchFamily="-1" charset="0"/>
              <a:buNone/>
            </a:pPr>
            <a:r>
              <a:rPr lang="de-DE" sz="1200">
                <a:solidFill>
                  <a:srgbClr val="4A452A"/>
                </a:solidFill>
                <a:latin typeface="Courier" pitchFamily="-1" charset="0"/>
                <a:ea typeface="Courier" pitchFamily="-1" charset="0"/>
                <a:cs typeface="Courier" pitchFamily="-1" charset="0"/>
              </a:rPr>
              <a:t>	&lt;/body&gt;</a:t>
            </a:r>
          </a:p>
          <a:p>
            <a:pPr eaLnBrk="1" hangingPunct="1">
              <a:buFont typeface="Arial" pitchFamily="-1" charset="0"/>
              <a:buNone/>
            </a:pPr>
            <a:r>
              <a:rPr lang="de-DE" sz="1200">
                <a:solidFill>
                  <a:srgbClr val="000000"/>
                </a:solidFill>
                <a:latin typeface="Courier" pitchFamily="-1" charset="0"/>
                <a:ea typeface="Courier" pitchFamily="-1" charset="0"/>
                <a:cs typeface="Courier" pitchFamily="-1" charset="0"/>
              </a:rPr>
              <a:t>&lt;/html&gt;</a:t>
            </a:r>
          </a:p>
          <a:p>
            <a:pPr eaLnBrk="1" hangingPunct="1">
              <a:buFont typeface="Arial" pitchFamily="-1" charset="0"/>
              <a:buNone/>
            </a:pPr>
            <a:endParaRPr lang="de-DE"/>
          </a:p>
        </p:txBody>
      </p:sp>
      <p:pic>
        <p:nvPicPr>
          <p:cNvPr id="5" name="Bild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95800" y="3886200"/>
            <a:ext cx="4495800" cy="2971800"/>
          </a:xfrm>
          <a:prstGeom prst="rect">
            <a:avLst/>
          </a:prstGeom>
          <a:ln w="34925">
            <a:solidFill>
              <a:schemeClr val="tx2">
                <a:lumMod val="60000"/>
                <a:lumOff val="40000"/>
              </a:schemeClr>
            </a:solidFill>
          </a:ln>
        </p:spPr>
      </p:pic>
      <p:sp>
        <p:nvSpPr>
          <p:cNvPr id="17413" name="Textfeld 5"/>
          <p:cNvSpPr txBox="1">
            <a:spLocks noChangeArrowheads="1"/>
          </p:cNvSpPr>
          <p:nvPr/>
        </p:nvSpPr>
        <p:spPr bwMode="auto">
          <a:xfrm>
            <a:off x="4724400" y="4430713"/>
            <a:ext cx="4114800" cy="830262"/>
          </a:xfrm>
          <a:prstGeom prst="rect">
            <a:avLst/>
          </a:prstGeom>
          <a:noFill/>
          <a:ln w="349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 sz="1600">
                <a:latin typeface="Times" pitchFamily="-1" charset="0"/>
                <a:ea typeface="Times" pitchFamily="-1" charset="0"/>
                <a:cs typeface="Times" pitchFamily="-1" charset="0"/>
              </a:rPr>
              <a:t>Ich bin ein Absatz.</a:t>
            </a:r>
          </a:p>
          <a:p>
            <a:endParaRPr lang="de-DE" sz="1600">
              <a:latin typeface="Times" pitchFamily="-1" charset="0"/>
              <a:ea typeface="Times" pitchFamily="-1" charset="0"/>
              <a:cs typeface="Times" pitchFamily="-1" charset="0"/>
            </a:endParaRPr>
          </a:p>
          <a:p>
            <a:r>
              <a:rPr lang="de-DE" sz="1600">
                <a:latin typeface="Times" pitchFamily="-1" charset="0"/>
                <a:ea typeface="Times" pitchFamily="-1" charset="0"/>
                <a:cs typeface="Times" pitchFamily="-1" charset="0"/>
              </a:rPr>
              <a:t>Ich bin der nächste Absatz.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de-DE" b="1"/>
              <a:t>Überschriften</a:t>
            </a:r>
            <a:r>
              <a:rPr lang="de-DE"/>
              <a:t> mit &lt;h1&gt; bis &lt;h6&gt;</a:t>
            </a:r>
          </a:p>
        </p:txBody>
      </p:sp>
      <p:sp>
        <p:nvSpPr>
          <p:cNvPr id="15" name="Inhaltsplatzhalter 2">
            <a:extLst>
              <a:ext uri="{FF2B5EF4-FFF2-40B4-BE49-F238E27FC236}">
                <a16:creationId xmlns:a16="http://schemas.microsoft.com/office/drawing/2014/main" id="{CCBFEC04-2BA6-634C-BD04-E6966834AE0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4800" y="1484784"/>
            <a:ext cx="8534400" cy="4896544"/>
          </a:xfrm>
        </p:spPr>
        <p:txBody>
          <a:bodyPr rtlCol="0">
            <a:normAutofit lnSpcReduction="10000"/>
          </a:bodyPr>
          <a:lstStyle/>
          <a:p>
            <a:pPr eaLnBrk="1" fontAlgn="auto" hangingPunct="1">
              <a:spcAft>
                <a:spcPts val="0"/>
              </a:spcAft>
              <a:buFont typeface="Arial"/>
              <a:buNone/>
              <a:defRPr/>
            </a:pPr>
            <a:r>
              <a:rPr lang="de-DE" sz="2400">
                <a:ea typeface="+mn-ea"/>
                <a:cs typeface="+mn-cs"/>
              </a:rPr>
              <a:t>Überschriften werden mit &lt;h1&gt; bis &lt;h6&gt; (öffnend) und &lt;/h1&gt; bis </a:t>
            </a:r>
          </a:p>
          <a:p>
            <a:pPr eaLnBrk="1" fontAlgn="auto" hangingPunct="1">
              <a:spcAft>
                <a:spcPts val="0"/>
              </a:spcAft>
              <a:buFont typeface="Arial"/>
              <a:buNone/>
              <a:defRPr/>
            </a:pPr>
            <a:r>
              <a:rPr lang="de-DE" sz="2400">
                <a:ea typeface="+mn-ea"/>
                <a:cs typeface="+mn-cs"/>
              </a:rPr>
              <a:t>&lt;/h6&gt; (schließend) formatiert:</a:t>
            </a:r>
          </a:p>
          <a:p>
            <a:pPr eaLnBrk="1" fontAlgn="auto" hangingPunct="1">
              <a:spcAft>
                <a:spcPts val="0"/>
              </a:spcAft>
              <a:buFont typeface="Arial"/>
              <a:buNone/>
              <a:defRPr/>
            </a:pPr>
            <a:endParaRPr lang="de-DE" sz="2400">
              <a:ea typeface="+mn-ea"/>
              <a:cs typeface="+mn-cs"/>
            </a:endParaRPr>
          </a:p>
          <a:p>
            <a:pPr eaLnBrk="1" fontAlgn="auto" hangingPunct="1">
              <a:spcAft>
                <a:spcPts val="0"/>
              </a:spcAft>
              <a:buFont typeface="Arial"/>
              <a:buNone/>
              <a:defRPr/>
            </a:pPr>
            <a:r>
              <a:rPr lang="de-DE" sz="1200">
                <a:solidFill>
                  <a:schemeClr val="bg2">
                    <a:lumMod val="25000"/>
                  </a:schemeClr>
                </a:solidFill>
                <a:latin typeface="Courier"/>
                <a:ea typeface="+mn-ea"/>
                <a:cs typeface="Courier"/>
              </a:rPr>
              <a:t>	&lt;body&gt;</a:t>
            </a:r>
          </a:p>
          <a:p>
            <a:pPr lvl="1" eaLnBrk="1" fontAlgn="auto" hangingPunct="1">
              <a:spcAft>
                <a:spcPts val="0"/>
              </a:spcAft>
              <a:buFont typeface="Arial"/>
              <a:buNone/>
              <a:defRPr/>
            </a:pPr>
            <a:r>
              <a:rPr lang="de-DE" sz="2200">
                <a:solidFill>
                  <a:srgbClr val="FF0000"/>
                </a:solidFill>
                <a:latin typeface="Courier New"/>
                <a:ea typeface="+mn-ea"/>
                <a:cs typeface="Courier New"/>
              </a:rPr>
              <a:t>&lt;h1&gt;Hunde&lt;/h1&gt;</a:t>
            </a:r>
          </a:p>
          <a:p>
            <a:pPr lvl="1" eaLnBrk="1" fontAlgn="auto" hangingPunct="1">
              <a:spcAft>
                <a:spcPts val="0"/>
              </a:spcAft>
              <a:buFont typeface="Arial"/>
              <a:buNone/>
              <a:defRPr/>
            </a:pPr>
            <a:r>
              <a:rPr lang="de-DE" sz="2200">
                <a:latin typeface="Courier New"/>
                <a:ea typeface="+mn-ea"/>
                <a:cs typeface="Courier New"/>
              </a:rPr>
              <a:t>&lt;p&gt;Ich mag Hunde, vor allem Schäferhunde und Doggen.&lt;/p&gt;</a:t>
            </a:r>
          </a:p>
          <a:p>
            <a:pPr lvl="1" eaLnBrk="1" fontAlgn="auto" hangingPunct="1">
              <a:spcAft>
                <a:spcPts val="0"/>
              </a:spcAft>
              <a:buFont typeface="Arial"/>
              <a:buNone/>
              <a:defRPr/>
            </a:pPr>
            <a:r>
              <a:rPr lang="de-DE" sz="2200">
                <a:solidFill>
                  <a:srgbClr val="008000"/>
                </a:solidFill>
                <a:latin typeface="Courier New"/>
                <a:ea typeface="+mn-ea"/>
                <a:cs typeface="Courier New"/>
              </a:rPr>
              <a:t>&lt;h2&gt;Schäferhunde&lt;/h2&gt;</a:t>
            </a:r>
          </a:p>
          <a:p>
            <a:pPr lvl="1" eaLnBrk="1" fontAlgn="auto" hangingPunct="1">
              <a:spcAft>
                <a:spcPts val="0"/>
              </a:spcAft>
              <a:buFont typeface="Arial"/>
              <a:buNone/>
              <a:defRPr/>
            </a:pPr>
            <a:r>
              <a:rPr lang="de-DE" sz="2200">
                <a:latin typeface="Courier New"/>
                <a:ea typeface="+mn-ea"/>
                <a:cs typeface="Courier New"/>
              </a:rPr>
              <a:t>&lt;p&gt;Schäferhunde sind so süß.&lt;/p&gt;</a:t>
            </a:r>
          </a:p>
          <a:p>
            <a:pPr lvl="1" eaLnBrk="1" fontAlgn="auto" hangingPunct="1">
              <a:spcAft>
                <a:spcPts val="0"/>
              </a:spcAft>
              <a:buFont typeface="Arial"/>
              <a:buNone/>
              <a:defRPr/>
            </a:pPr>
            <a:r>
              <a:rPr lang="de-DE" sz="2200">
                <a:solidFill>
                  <a:srgbClr val="008000"/>
                </a:solidFill>
                <a:latin typeface="Courier New"/>
                <a:ea typeface="+mn-ea"/>
                <a:cs typeface="Courier New"/>
              </a:rPr>
              <a:t>&lt;h2&gt;Doggen&lt;/h2&gt;</a:t>
            </a:r>
          </a:p>
          <a:p>
            <a:pPr lvl="1" eaLnBrk="1" fontAlgn="auto" hangingPunct="1">
              <a:spcAft>
                <a:spcPts val="0"/>
              </a:spcAft>
              <a:buFont typeface="Arial"/>
              <a:buNone/>
              <a:defRPr/>
            </a:pPr>
            <a:r>
              <a:rPr lang="de-DE" sz="2200">
                <a:latin typeface="Courier New"/>
                <a:ea typeface="+mn-ea"/>
                <a:cs typeface="Courier New"/>
              </a:rPr>
              <a:t>&lt;p&gt;Doggen sind auch süß, aber ziemlich groß.&lt;/p&gt;</a:t>
            </a:r>
          </a:p>
          <a:p>
            <a:pPr lvl="1" eaLnBrk="1" fontAlgn="auto" hangingPunct="1">
              <a:spcAft>
                <a:spcPts val="0"/>
              </a:spcAft>
              <a:buFont typeface="Arial"/>
              <a:buNone/>
              <a:defRPr/>
            </a:pPr>
            <a:r>
              <a:rPr lang="de-DE" sz="1200">
                <a:solidFill>
                  <a:schemeClr val="bg2">
                    <a:lumMod val="25000"/>
                  </a:schemeClr>
                </a:solidFill>
                <a:latin typeface="Courier"/>
                <a:ea typeface="+mn-ea"/>
                <a:cs typeface="Courier"/>
              </a:rPr>
              <a:t>&lt;body&gt;</a:t>
            </a:r>
          </a:p>
          <a:p>
            <a:pPr eaLnBrk="1" fontAlgn="auto" hangingPunct="1">
              <a:spcAft>
                <a:spcPts val="0"/>
              </a:spcAft>
              <a:buFont typeface="Arial"/>
              <a:buNone/>
              <a:defRPr/>
            </a:pPr>
            <a:r>
              <a:rPr lang="de-DE" sz="1200">
                <a:solidFill>
                  <a:srgbClr val="000000"/>
                </a:solidFill>
                <a:latin typeface="Courier"/>
                <a:ea typeface="+mn-ea"/>
                <a:cs typeface="Courier"/>
              </a:rPr>
              <a:t>&lt;/html&gt;</a:t>
            </a:r>
          </a:p>
          <a:p>
            <a:pPr eaLnBrk="1" fontAlgn="auto" hangingPunct="1">
              <a:spcAft>
                <a:spcPts val="0"/>
              </a:spcAft>
              <a:buFont typeface="Arial"/>
              <a:buNone/>
              <a:defRPr/>
            </a:pPr>
            <a:endParaRPr lang="de-DE"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3232108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de-DE" b="1"/>
              <a:t>Überschriften</a:t>
            </a:r>
            <a:r>
              <a:rPr lang="de-DE"/>
              <a:t> mit &lt;h1&gt; bis &lt;h6&gt;</a:t>
            </a:r>
          </a:p>
        </p:txBody>
      </p:sp>
      <p:sp>
        <p:nvSpPr>
          <p:cNvPr id="10" name="Textfeld 9"/>
          <p:cNvSpPr txBox="1"/>
          <p:nvPr/>
        </p:nvSpPr>
        <p:spPr>
          <a:xfrm>
            <a:off x="3131840" y="1535365"/>
            <a:ext cx="193752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i="1">
                <a:solidFill>
                  <a:srgbClr val="FF0000"/>
                </a:solidFill>
              </a:rPr>
              <a:t>Hauptthema</a:t>
            </a:r>
          </a:p>
        </p:txBody>
      </p:sp>
      <p:cxnSp>
        <p:nvCxnSpPr>
          <p:cNvPr id="12" name="Gerade Verbindung mit Pfeil 11"/>
          <p:cNvCxnSpPr>
            <a:cxnSpLocks/>
          </p:cNvCxnSpPr>
          <p:nvPr/>
        </p:nvCxnSpPr>
        <p:spPr>
          <a:xfrm flipH="1">
            <a:off x="2555776" y="1766198"/>
            <a:ext cx="576064" cy="1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Textfeld 7">
            <a:extLst>
              <a:ext uri="{FF2B5EF4-FFF2-40B4-BE49-F238E27FC236}">
                <a16:creationId xmlns:a16="http://schemas.microsoft.com/office/drawing/2014/main" id="{764FEDF5-E0B3-6F46-9946-47B8FF34DAC6}"/>
              </a:ext>
            </a:extLst>
          </p:cNvPr>
          <p:cNvSpPr txBox="1"/>
          <p:nvPr/>
        </p:nvSpPr>
        <p:spPr>
          <a:xfrm>
            <a:off x="823525" y="1247961"/>
            <a:ext cx="1736309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5400">
                <a:solidFill>
                  <a:srgbClr val="FF0000"/>
                </a:solidFill>
              </a:rPr>
              <a:t>Tiere</a:t>
            </a:r>
          </a:p>
        </p:txBody>
      </p:sp>
      <p:sp>
        <p:nvSpPr>
          <p:cNvPr id="11" name="Textfeld 10">
            <a:extLst>
              <a:ext uri="{FF2B5EF4-FFF2-40B4-BE49-F238E27FC236}">
                <a16:creationId xmlns:a16="http://schemas.microsoft.com/office/drawing/2014/main" id="{FDED7BFF-C496-9D4D-ACAF-99D5B62D78AD}"/>
              </a:ext>
            </a:extLst>
          </p:cNvPr>
          <p:cNvSpPr txBox="1"/>
          <p:nvPr/>
        </p:nvSpPr>
        <p:spPr>
          <a:xfrm>
            <a:off x="831984" y="2289018"/>
            <a:ext cx="712439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i="1">
                <a:solidFill>
                  <a:srgbClr val="FF0000"/>
                </a:solidFill>
              </a:rPr>
              <a:t>Jede HTML-Seite hat ein Hauptthema.</a:t>
            </a:r>
          </a:p>
          <a:p>
            <a:r>
              <a:rPr lang="de-DE" i="1">
                <a:solidFill>
                  <a:srgbClr val="FF0000"/>
                </a:solidFill>
              </a:rPr>
              <a:t>Dieses Thema bekommt die wichtigste Überschrift: die h1</a:t>
            </a:r>
          </a:p>
        </p:txBody>
      </p:sp>
      <p:sp>
        <p:nvSpPr>
          <p:cNvPr id="14" name="Textfeld 13">
            <a:extLst>
              <a:ext uri="{FF2B5EF4-FFF2-40B4-BE49-F238E27FC236}">
                <a16:creationId xmlns:a16="http://schemas.microsoft.com/office/drawing/2014/main" id="{F5054F72-3EFE-E94E-BE53-41513F4F5165}"/>
              </a:ext>
            </a:extLst>
          </p:cNvPr>
          <p:cNvSpPr txBox="1"/>
          <p:nvPr/>
        </p:nvSpPr>
        <p:spPr>
          <a:xfrm>
            <a:off x="449135" y="3861048"/>
            <a:ext cx="864096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>
                <a:latin typeface="Courier New" panose="02070309020205020404" pitchFamily="49" charset="0"/>
                <a:cs typeface="Courier New" panose="02070309020205020404" pitchFamily="49" charset="0"/>
              </a:rPr>
              <a:t>&lt;h1&gt;Auf dieser Seite geht es um Tiere&lt;/h1&gt;</a:t>
            </a:r>
          </a:p>
          <a:p>
            <a:r>
              <a:rPr lang="de-DE">
                <a:solidFill>
                  <a:schemeClr val="tx1">
                    <a:lumMod val="50000"/>
                    <a:lumOff val="50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&lt;p&gt;Ich mag Tiere. Sie sind so süß.&lt;/p&gt;</a:t>
            </a:r>
          </a:p>
          <a:p>
            <a:r>
              <a:rPr lang="de-DE">
                <a:solidFill>
                  <a:schemeClr val="tx1">
                    <a:lumMod val="50000"/>
                    <a:lumOff val="50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&lt;p&gt;Und sie können so schnell rennen.&lt;/p&gt;</a:t>
            </a:r>
          </a:p>
        </p:txBody>
      </p:sp>
    </p:spTree>
    <p:extLst>
      <p:ext uri="{BB962C8B-B14F-4D97-AF65-F5344CB8AC3E}">
        <p14:creationId xmlns:p14="http://schemas.microsoft.com/office/powerpoint/2010/main" val="378533768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itel 1"/>
          <p:cNvSpPr>
            <a:spLocks noGrp="1"/>
          </p:cNvSpPr>
          <p:nvPr>
            <p:ph type="title"/>
          </p:nvPr>
        </p:nvSpPr>
        <p:spPr>
          <a:xfrm>
            <a:off x="457200" y="48158"/>
            <a:ext cx="8229600" cy="568229"/>
          </a:xfrm>
        </p:spPr>
        <p:txBody>
          <a:bodyPr/>
          <a:lstStyle/>
          <a:p>
            <a:pPr eaLnBrk="1" hangingPunct="1"/>
            <a:r>
              <a:rPr lang="de-DE" b="1"/>
              <a:t>Überschriften</a:t>
            </a:r>
            <a:r>
              <a:rPr lang="de-DE"/>
              <a:t> mit &lt;h1&gt; bis &lt;h6&gt;</a:t>
            </a:r>
          </a:p>
        </p:txBody>
      </p:sp>
      <p:sp>
        <p:nvSpPr>
          <p:cNvPr id="10" name="Textfeld 9"/>
          <p:cNvSpPr txBox="1"/>
          <p:nvPr/>
        </p:nvSpPr>
        <p:spPr>
          <a:xfrm>
            <a:off x="2801254" y="780929"/>
            <a:ext cx="193752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i="1">
                <a:solidFill>
                  <a:srgbClr val="FF0000"/>
                </a:solidFill>
              </a:rPr>
              <a:t>Hauptthema</a:t>
            </a:r>
          </a:p>
        </p:txBody>
      </p:sp>
      <p:cxnSp>
        <p:nvCxnSpPr>
          <p:cNvPr id="12" name="Gerade Verbindung mit Pfeil 11"/>
          <p:cNvCxnSpPr>
            <a:cxnSpLocks/>
          </p:cNvCxnSpPr>
          <p:nvPr/>
        </p:nvCxnSpPr>
        <p:spPr>
          <a:xfrm flipH="1">
            <a:off x="2225190" y="1011762"/>
            <a:ext cx="576064" cy="1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Textfeld 7">
            <a:extLst>
              <a:ext uri="{FF2B5EF4-FFF2-40B4-BE49-F238E27FC236}">
                <a16:creationId xmlns:a16="http://schemas.microsoft.com/office/drawing/2014/main" id="{764FEDF5-E0B3-6F46-9946-47B8FF34DAC6}"/>
              </a:ext>
            </a:extLst>
          </p:cNvPr>
          <p:cNvSpPr txBox="1"/>
          <p:nvPr/>
        </p:nvSpPr>
        <p:spPr>
          <a:xfrm>
            <a:off x="492939" y="493525"/>
            <a:ext cx="1736309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5400">
                <a:solidFill>
                  <a:srgbClr val="FF0000"/>
                </a:solidFill>
              </a:rPr>
              <a:t>Tiere</a:t>
            </a:r>
          </a:p>
        </p:txBody>
      </p:sp>
      <p:sp>
        <p:nvSpPr>
          <p:cNvPr id="11" name="Textfeld 10">
            <a:extLst>
              <a:ext uri="{FF2B5EF4-FFF2-40B4-BE49-F238E27FC236}">
                <a16:creationId xmlns:a16="http://schemas.microsoft.com/office/drawing/2014/main" id="{FDED7BFF-C496-9D4D-ACAF-99D5B62D78AD}"/>
              </a:ext>
            </a:extLst>
          </p:cNvPr>
          <p:cNvSpPr txBox="1"/>
          <p:nvPr/>
        </p:nvSpPr>
        <p:spPr>
          <a:xfrm>
            <a:off x="947253" y="1700108"/>
            <a:ext cx="8229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i="1">
                <a:solidFill>
                  <a:srgbClr val="FF0000"/>
                </a:solidFill>
              </a:rPr>
              <a:t>Es gibt dazu </a:t>
            </a:r>
            <a:r>
              <a:rPr lang="de-DE" i="1">
                <a:solidFill>
                  <a:srgbClr val="00B050"/>
                </a:solidFill>
              </a:rPr>
              <a:t>Unterthemen</a:t>
            </a:r>
            <a:r>
              <a:rPr lang="de-DE" i="1">
                <a:solidFill>
                  <a:srgbClr val="FF0000"/>
                </a:solidFill>
              </a:rPr>
              <a:t> auf verschiedenen Ebenen:</a:t>
            </a:r>
          </a:p>
        </p:txBody>
      </p:sp>
      <p:sp>
        <p:nvSpPr>
          <p:cNvPr id="14" name="Textfeld 13">
            <a:extLst>
              <a:ext uri="{FF2B5EF4-FFF2-40B4-BE49-F238E27FC236}">
                <a16:creationId xmlns:a16="http://schemas.microsoft.com/office/drawing/2014/main" id="{F5054F72-3EFE-E94E-BE53-41513F4F5165}"/>
              </a:ext>
            </a:extLst>
          </p:cNvPr>
          <p:cNvSpPr txBox="1"/>
          <p:nvPr/>
        </p:nvSpPr>
        <p:spPr>
          <a:xfrm>
            <a:off x="4745278" y="526299"/>
            <a:ext cx="406709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>
                <a:latin typeface="Courier New" panose="02070309020205020404" pitchFamily="49" charset="0"/>
                <a:cs typeface="Courier New" panose="02070309020205020404" pitchFamily="49" charset="0"/>
              </a:rPr>
              <a:t>&lt;h1&gt;Auf dieser Seite geht es um Tiere&lt;/h1&gt;</a:t>
            </a:r>
          </a:p>
          <a:p>
            <a:r>
              <a:rPr lang="de-DE">
                <a:solidFill>
                  <a:schemeClr val="tx1">
                    <a:lumMod val="50000"/>
                    <a:lumOff val="50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&lt;p&gt;Ich mag Tiere.&lt;/p&gt;</a:t>
            </a:r>
          </a:p>
        </p:txBody>
      </p:sp>
      <p:graphicFrame>
        <p:nvGraphicFramePr>
          <p:cNvPr id="2" name="Diagramm 1">
            <a:extLst>
              <a:ext uri="{FF2B5EF4-FFF2-40B4-BE49-F238E27FC236}">
                <a16:creationId xmlns:a16="http://schemas.microsoft.com/office/drawing/2014/main" id="{B5E0875E-E166-6F42-8EB2-D47296E95BC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038037305"/>
              </p:ext>
            </p:extLst>
          </p:nvPr>
        </p:nvGraphicFramePr>
        <p:xfrm>
          <a:off x="-34534" y="1969097"/>
          <a:ext cx="6651033" cy="432965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9" name="Textfeld 8">
            <a:extLst>
              <a:ext uri="{FF2B5EF4-FFF2-40B4-BE49-F238E27FC236}">
                <a16:creationId xmlns:a16="http://schemas.microsoft.com/office/drawing/2014/main" id="{68DEBFD8-A624-2A4D-8B44-606848986743}"/>
              </a:ext>
            </a:extLst>
          </p:cNvPr>
          <p:cNvSpPr txBox="1"/>
          <p:nvPr/>
        </p:nvSpPr>
        <p:spPr>
          <a:xfrm>
            <a:off x="7092280" y="2348684"/>
            <a:ext cx="133241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i="1">
                <a:solidFill>
                  <a:srgbClr val="FF0000"/>
                </a:solidFill>
              </a:rPr>
              <a:t>Ebene 1</a:t>
            </a:r>
          </a:p>
        </p:txBody>
      </p:sp>
      <p:sp>
        <p:nvSpPr>
          <p:cNvPr id="13" name="Textfeld 12">
            <a:extLst>
              <a:ext uri="{FF2B5EF4-FFF2-40B4-BE49-F238E27FC236}">
                <a16:creationId xmlns:a16="http://schemas.microsoft.com/office/drawing/2014/main" id="{5A898F4B-2DCC-CE43-9463-121A58449F23}"/>
              </a:ext>
            </a:extLst>
          </p:cNvPr>
          <p:cNvSpPr txBox="1"/>
          <p:nvPr/>
        </p:nvSpPr>
        <p:spPr>
          <a:xfrm>
            <a:off x="7037526" y="3125886"/>
            <a:ext cx="133241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i="1">
                <a:solidFill>
                  <a:srgbClr val="00B050"/>
                </a:solidFill>
              </a:rPr>
              <a:t>Ebene 2</a:t>
            </a:r>
          </a:p>
        </p:txBody>
      </p:sp>
      <p:sp>
        <p:nvSpPr>
          <p:cNvPr id="15" name="Textfeld 14">
            <a:extLst>
              <a:ext uri="{FF2B5EF4-FFF2-40B4-BE49-F238E27FC236}">
                <a16:creationId xmlns:a16="http://schemas.microsoft.com/office/drawing/2014/main" id="{E8E9C634-16CA-5A4F-89E8-D67ED4198DC9}"/>
              </a:ext>
            </a:extLst>
          </p:cNvPr>
          <p:cNvSpPr txBox="1"/>
          <p:nvPr/>
        </p:nvSpPr>
        <p:spPr>
          <a:xfrm>
            <a:off x="7037526" y="3955696"/>
            <a:ext cx="133241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i="1">
                <a:solidFill>
                  <a:srgbClr val="0070C0"/>
                </a:solidFill>
              </a:rPr>
              <a:t>Ebene 3</a:t>
            </a:r>
          </a:p>
        </p:txBody>
      </p:sp>
      <p:sp>
        <p:nvSpPr>
          <p:cNvPr id="16" name="Textfeld 15">
            <a:extLst>
              <a:ext uri="{FF2B5EF4-FFF2-40B4-BE49-F238E27FC236}">
                <a16:creationId xmlns:a16="http://schemas.microsoft.com/office/drawing/2014/main" id="{4CB531D1-6906-6F49-849B-2CE9BAEC13F9}"/>
              </a:ext>
            </a:extLst>
          </p:cNvPr>
          <p:cNvSpPr txBox="1"/>
          <p:nvPr/>
        </p:nvSpPr>
        <p:spPr>
          <a:xfrm>
            <a:off x="7012100" y="4715426"/>
            <a:ext cx="133241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i="1">
                <a:solidFill>
                  <a:schemeClr val="accent6">
                    <a:lumMod val="75000"/>
                  </a:schemeClr>
                </a:solidFill>
              </a:rPr>
              <a:t>Ebene 4</a:t>
            </a:r>
          </a:p>
        </p:txBody>
      </p:sp>
    </p:spTree>
    <p:extLst>
      <p:ext uri="{BB962C8B-B14F-4D97-AF65-F5344CB8AC3E}">
        <p14:creationId xmlns:p14="http://schemas.microsoft.com/office/powerpoint/2010/main" val="223115262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feld 13">
            <a:extLst>
              <a:ext uri="{FF2B5EF4-FFF2-40B4-BE49-F238E27FC236}">
                <a16:creationId xmlns:a16="http://schemas.microsoft.com/office/drawing/2014/main" id="{F5054F72-3EFE-E94E-BE53-41513F4F5165}"/>
              </a:ext>
            </a:extLst>
          </p:cNvPr>
          <p:cNvSpPr txBox="1"/>
          <p:nvPr/>
        </p:nvSpPr>
        <p:spPr>
          <a:xfrm>
            <a:off x="179512" y="750882"/>
            <a:ext cx="8568952" cy="42780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80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&lt;h1&gt;Auf dieser Seite geht es um Tiere&lt;/h1&gt;</a:t>
            </a:r>
          </a:p>
          <a:p>
            <a:r>
              <a:rPr lang="de-DE" sz="1200">
                <a:solidFill>
                  <a:schemeClr val="tx1">
                    <a:lumMod val="50000"/>
                    <a:lumOff val="50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&lt;p&gt;Ich mag Tiere.&lt;/p&gt;</a:t>
            </a:r>
          </a:p>
          <a:p>
            <a:r>
              <a:rPr lang="de-DE" sz="1800">
                <a:solidFill>
                  <a:srgbClr val="00B05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&lt;h2&gt;Säugetiere&lt;/h2&gt;</a:t>
            </a:r>
          </a:p>
          <a:p>
            <a:r>
              <a:rPr lang="de-DE" sz="1200">
                <a:solidFill>
                  <a:schemeClr val="tx1">
                    <a:lumMod val="50000"/>
                    <a:lumOff val="50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&lt;p&gt;Bla bla bla&lt;/p&gt;</a:t>
            </a:r>
          </a:p>
          <a:p>
            <a:r>
              <a:rPr lang="de-DE" sz="180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&lt;h3&gt;Hunde&lt;/h3&gt;</a:t>
            </a:r>
          </a:p>
          <a:p>
            <a:r>
              <a:rPr lang="de-DE" sz="1200">
                <a:solidFill>
                  <a:schemeClr val="tx1">
                    <a:lumMod val="50000"/>
                    <a:lumOff val="50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&lt;p&gt;Bla bla bla&lt;/p&gt;</a:t>
            </a:r>
          </a:p>
          <a:p>
            <a:r>
              <a:rPr lang="de-DE" sz="1800">
                <a:solidFill>
                  <a:schemeClr val="accent6">
                    <a:lumMod val="75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&lt;h4&gt;Doggen&lt;/h4&gt;</a:t>
            </a:r>
          </a:p>
          <a:p>
            <a:r>
              <a:rPr lang="de-DE" sz="1200">
                <a:solidFill>
                  <a:schemeClr val="tx1">
                    <a:lumMod val="50000"/>
                    <a:lumOff val="50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&lt;p&gt;Bla bla bla&lt;/p&gt;</a:t>
            </a:r>
          </a:p>
          <a:p>
            <a:r>
              <a:rPr lang="de-DE" sz="1800">
                <a:solidFill>
                  <a:schemeClr val="accent6">
                    <a:lumMod val="75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&lt;h4&gt;Möpse&lt;/h4&gt;</a:t>
            </a:r>
          </a:p>
          <a:p>
            <a:r>
              <a:rPr lang="de-DE" sz="1200">
                <a:solidFill>
                  <a:schemeClr val="tx1">
                    <a:lumMod val="50000"/>
                    <a:lumOff val="50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&lt;p&gt;Bla bla bla&lt;/p&gt;</a:t>
            </a:r>
          </a:p>
          <a:p>
            <a:r>
              <a:rPr lang="de-DE" sz="1800">
                <a:solidFill>
                  <a:schemeClr val="accent6">
                    <a:lumMod val="75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&lt;h4&gt;Dackel&lt;/h4&gt;</a:t>
            </a:r>
          </a:p>
          <a:p>
            <a:r>
              <a:rPr lang="de-DE" sz="1200">
                <a:solidFill>
                  <a:schemeClr val="tx1">
                    <a:lumMod val="50000"/>
                    <a:lumOff val="50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&lt;p&gt;Bla bla bla&lt;/p&gt;</a:t>
            </a:r>
          </a:p>
          <a:p>
            <a:r>
              <a:rPr lang="de-DE" sz="180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&lt;h3&gt;Katzen&lt;/h3&gt;</a:t>
            </a:r>
          </a:p>
          <a:p>
            <a:r>
              <a:rPr lang="de-DE" sz="1200">
                <a:solidFill>
                  <a:schemeClr val="tx1">
                    <a:lumMod val="50000"/>
                    <a:lumOff val="50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&lt;p&gt;Bla bla bla&lt;/p&gt;</a:t>
            </a:r>
          </a:p>
          <a:p>
            <a:r>
              <a:rPr lang="de-DE" sz="1800">
                <a:solidFill>
                  <a:srgbClr val="00B05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&lt;h2&gt;Fische&lt;/h2&gt;</a:t>
            </a:r>
          </a:p>
          <a:p>
            <a:r>
              <a:rPr lang="de-DE" sz="1200">
                <a:solidFill>
                  <a:schemeClr val="tx1">
                    <a:lumMod val="50000"/>
                    <a:lumOff val="50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&lt;p&gt;Bla bla bla&lt;/p&gt;</a:t>
            </a:r>
          </a:p>
          <a:p>
            <a:r>
              <a:rPr lang="de-DE" sz="1800">
                <a:solidFill>
                  <a:srgbClr val="00B05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&lt;h2&gt;Reptilien&lt;/h2&gt;</a:t>
            </a:r>
          </a:p>
          <a:p>
            <a:r>
              <a:rPr lang="de-DE" sz="140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(etc. etc.)</a:t>
            </a:r>
          </a:p>
        </p:txBody>
      </p:sp>
      <p:sp>
        <p:nvSpPr>
          <p:cNvPr id="18434" name="Titel 1"/>
          <p:cNvSpPr>
            <a:spLocks noGrp="1"/>
          </p:cNvSpPr>
          <p:nvPr>
            <p:ph type="title"/>
          </p:nvPr>
        </p:nvSpPr>
        <p:spPr>
          <a:xfrm>
            <a:off x="457200" y="48158"/>
            <a:ext cx="8229600" cy="568229"/>
          </a:xfrm>
        </p:spPr>
        <p:txBody>
          <a:bodyPr/>
          <a:lstStyle/>
          <a:p>
            <a:pPr eaLnBrk="1" hangingPunct="1"/>
            <a:r>
              <a:rPr lang="de-DE" b="1"/>
              <a:t>Überschriften</a:t>
            </a:r>
            <a:r>
              <a:rPr lang="de-DE"/>
              <a:t> mit &lt;h1&gt; bis &lt;h6&gt;</a:t>
            </a:r>
          </a:p>
        </p:txBody>
      </p:sp>
      <p:graphicFrame>
        <p:nvGraphicFramePr>
          <p:cNvPr id="2" name="Diagramm 1">
            <a:extLst>
              <a:ext uri="{FF2B5EF4-FFF2-40B4-BE49-F238E27FC236}">
                <a16:creationId xmlns:a16="http://schemas.microsoft.com/office/drawing/2014/main" id="{B5E0875E-E166-6F42-8EB2-D47296E95BC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773294369"/>
              </p:ext>
            </p:extLst>
          </p:nvPr>
        </p:nvGraphicFramePr>
        <p:xfrm>
          <a:off x="2325420" y="1280726"/>
          <a:ext cx="5486940" cy="344441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9" name="Textfeld 8">
            <a:extLst>
              <a:ext uri="{FF2B5EF4-FFF2-40B4-BE49-F238E27FC236}">
                <a16:creationId xmlns:a16="http://schemas.microsoft.com/office/drawing/2014/main" id="{68DEBFD8-A624-2A4D-8B44-606848986743}"/>
              </a:ext>
            </a:extLst>
          </p:cNvPr>
          <p:cNvSpPr txBox="1"/>
          <p:nvPr/>
        </p:nvSpPr>
        <p:spPr>
          <a:xfrm>
            <a:off x="7812360" y="1453716"/>
            <a:ext cx="100811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600" i="1">
                <a:solidFill>
                  <a:srgbClr val="FF0000"/>
                </a:solidFill>
              </a:rPr>
              <a:t>Ebene 1</a:t>
            </a:r>
          </a:p>
        </p:txBody>
      </p:sp>
      <p:sp>
        <p:nvSpPr>
          <p:cNvPr id="13" name="Textfeld 12">
            <a:extLst>
              <a:ext uri="{FF2B5EF4-FFF2-40B4-BE49-F238E27FC236}">
                <a16:creationId xmlns:a16="http://schemas.microsoft.com/office/drawing/2014/main" id="{5A898F4B-2DCC-CE43-9463-121A58449F23}"/>
              </a:ext>
            </a:extLst>
          </p:cNvPr>
          <p:cNvSpPr txBox="1"/>
          <p:nvPr/>
        </p:nvSpPr>
        <p:spPr>
          <a:xfrm>
            <a:off x="7812360" y="2143686"/>
            <a:ext cx="100811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600" i="1">
                <a:solidFill>
                  <a:srgbClr val="00B050"/>
                </a:solidFill>
              </a:rPr>
              <a:t>Ebene 2</a:t>
            </a:r>
          </a:p>
        </p:txBody>
      </p:sp>
      <p:sp>
        <p:nvSpPr>
          <p:cNvPr id="15" name="Textfeld 14">
            <a:extLst>
              <a:ext uri="{FF2B5EF4-FFF2-40B4-BE49-F238E27FC236}">
                <a16:creationId xmlns:a16="http://schemas.microsoft.com/office/drawing/2014/main" id="{E8E9C634-16CA-5A4F-89E8-D67ED4198DC9}"/>
              </a:ext>
            </a:extLst>
          </p:cNvPr>
          <p:cNvSpPr txBox="1"/>
          <p:nvPr/>
        </p:nvSpPr>
        <p:spPr>
          <a:xfrm>
            <a:off x="7812360" y="2833657"/>
            <a:ext cx="100811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600" i="1">
                <a:solidFill>
                  <a:srgbClr val="0070C0"/>
                </a:solidFill>
              </a:rPr>
              <a:t>Ebene 3</a:t>
            </a:r>
          </a:p>
        </p:txBody>
      </p:sp>
      <p:sp>
        <p:nvSpPr>
          <p:cNvPr id="16" name="Textfeld 15">
            <a:extLst>
              <a:ext uri="{FF2B5EF4-FFF2-40B4-BE49-F238E27FC236}">
                <a16:creationId xmlns:a16="http://schemas.microsoft.com/office/drawing/2014/main" id="{4CB531D1-6906-6F49-849B-2CE9BAEC13F9}"/>
              </a:ext>
            </a:extLst>
          </p:cNvPr>
          <p:cNvSpPr txBox="1"/>
          <p:nvPr/>
        </p:nvSpPr>
        <p:spPr>
          <a:xfrm>
            <a:off x="7812360" y="3523628"/>
            <a:ext cx="100811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600" i="1">
                <a:solidFill>
                  <a:schemeClr val="accent6">
                    <a:lumMod val="75000"/>
                  </a:schemeClr>
                </a:solidFill>
              </a:rPr>
              <a:t>Ebene 4</a:t>
            </a:r>
          </a:p>
        </p:txBody>
      </p:sp>
    </p:spTree>
    <p:extLst>
      <p:ext uri="{BB962C8B-B14F-4D97-AF65-F5344CB8AC3E}">
        <p14:creationId xmlns:p14="http://schemas.microsoft.com/office/powerpoint/2010/main" val="74782109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de-DE"/>
              <a:t>Überschriften in HTML: Übung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57200" y="1176162"/>
            <a:ext cx="8435280" cy="1028702"/>
          </a:xfrm>
        </p:spPr>
        <p:txBody>
          <a:bodyPr rtlCol="0">
            <a:normAutofit lnSpcReduction="10000"/>
          </a:bodyPr>
          <a:lstStyle/>
          <a:p>
            <a:pPr eaLnBrk="1" fontAlgn="auto" hangingPunct="1">
              <a:spcAft>
                <a:spcPts val="0"/>
              </a:spcAft>
              <a:buFont typeface="Arial"/>
              <a:buNone/>
              <a:defRPr/>
            </a:pPr>
            <a:r>
              <a:rPr lang="de-DE">
                <a:ea typeface="+mn-ea"/>
                <a:cs typeface="+mn-cs"/>
              </a:rPr>
              <a:t>Erzeugen Sie ein HTML-Dokument mit dieser Struktur:</a:t>
            </a:r>
          </a:p>
        </p:txBody>
      </p:sp>
      <p:graphicFrame>
        <p:nvGraphicFramePr>
          <p:cNvPr id="8" name="Diagramm 7"/>
          <p:cNvGraphicFramePr/>
          <p:nvPr>
            <p:extLst>
              <p:ext uri="{D42A27DB-BD31-4B8C-83A1-F6EECF244321}">
                <p14:modId xmlns:p14="http://schemas.microsoft.com/office/powerpoint/2010/main" val="1955978032"/>
              </p:ext>
            </p:extLst>
          </p:nvPr>
        </p:nvGraphicFramePr>
        <p:xfrm>
          <a:off x="755576" y="2060848"/>
          <a:ext cx="8136904" cy="453650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22731799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652</Words>
  <Application>Microsoft Macintosh PowerPoint</Application>
  <PresentationFormat>Bildschirmpräsentation (4:3)</PresentationFormat>
  <Paragraphs>137</Paragraphs>
  <Slides>9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5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9</vt:i4>
      </vt:variant>
    </vt:vector>
  </HeadingPairs>
  <TitlesOfParts>
    <vt:vector size="15" baseType="lpstr">
      <vt:lpstr>Arial</vt:lpstr>
      <vt:lpstr>Calibri</vt:lpstr>
      <vt:lpstr>Courier</vt:lpstr>
      <vt:lpstr>Courier New</vt:lpstr>
      <vt:lpstr>Times</vt:lpstr>
      <vt:lpstr>Office-Design</vt:lpstr>
      <vt:lpstr>HTML-Befehle: Absätze, Kommentare, Überschriften</vt:lpstr>
      <vt:lpstr>Zeilenumbrüche in HTML</vt:lpstr>
      <vt:lpstr>Textabsätze mit &lt;p&gt;-Tag</vt:lpstr>
      <vt:lpstr>Kommentare in HTML</vt:lpstr>
      <vt:lpstr>Überschriften mit &lt;h1&gt; bis &lt;h6&gt;</vt:lpstr>
      <vt:lpstr>Überschriften mit &lt;h1&gt; bis &lt;h6&gt;</vt:lpstr>
      <vt:lpstr>Überschriften mit &lt;h1&gt; bis &lt;h6&gt;</vt:lpstr>
      <vt:lpstr>Überschriften mit &lt;h1&gt; bis &lt;h6&gt;</vt:lpstr>
      <vt:lpstr>Überschriften in HTML: Übung</vt:lpstr>
    </vt:vector>
  </TitlesOfParts>
  <Company>-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Die erste Webseite in HTML</dc:title>
  <dc:creator>Bert</dc:creator>
  <cp:lastModifiedBy>Office2016L0003</cp:lastModifiedBy>
  <cp:revision>40</cp:revision>
  <cp:lastPrinted>2009-09-09T11:06:00Z</cp:lastPrinted>
  <dcterms:created xsi:type="dcterms:W3CDTF">2012-01-29T22:42:51Z</dcterms:created>
  <dcterms:modified xsi:type="dcterms:W3CDTF">2019-12-15T21:07:13Z</dcterms:modified>
</cp:coreProperties>
</file>