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19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5973F-0D4A-FA42-AC90-0ABB6B36FA78}" type="datetime1">
              <a:rPr lang="de-DE"/>
              <a:pPr>
                <a:defRPr/>
              </a:pPr>
              <a:t>12.01.20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6CBDB-19F0-154F-AC22-5DA98271C0D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0A293-22E7-D844-A134-9DA2180B8089}" type="datetime1">
              <a:rPr lang="de-DE"/>
              <a:pPr>
                <a:defRPr/>
              </a:pPr>
              <a:t>12.01.20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DB5498-0E78-D342-89E4-CF4D2DC9802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8B9D0-257E-3A42-B07D-04C7AC941232}" type="datetime1">
              <a:rPr lang="de-DE"/>
              <a:pPr>
                <a:defRPr/>
              </a:pPr>
              <a:t>12.01.20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8EBBB-F4A3-A748-9AC6-E23BDEE32A8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BEA1F-B998-2C46-BB85-D0BF0D04844D}" type="datetime1">
              <a:rPr lang="de-DE"/>
              <a:pPr>
                <a:defRPr/>
              </a:pPr>
              <a:t>12.01.20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20EB4-445E-4C4F-99C3-3992CB058E2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A502BC-F232-BA42-B4E4-AB107A5B6343}" type="datetime1">
              <a:rPr lang="de-DE"/>
              <a:pPr>
                <a:defRPr/>
              </a:pPr>
              <a:t>12.01.20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B8D27-5F37-7741-8EB0-9E098EF3AC4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2209A-E09D-7545-9CC9-F993FAC9B7FC}" type="datetime1">
              <a:rPr lang="de-DE"/>
              <a:pPr>
                <a:defRPr/>
              </a:pPr>
              <a:t>12.01.20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ADA82-2895-114C-AEF1-64550A708AE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B5CEC-99EB-EF4D-95E1-8340E11AAE79}" type="datetime1">
              <a:rPr lang="de-DE"/>
              <a:pPr>
                <a:defRPr/>
              </a:pPr>
              <a:t>12.01.20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EB46D-98E0-9F43-9AB1-263FAB16B0E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7EFDC-54F4-7640-A2AA-C6FD2B9BDE62}" type="datetime1">
              <a:rPr lang="de-DE"/>
              <a:pPr>
                <a:defRPr/>
              </a:pPr>
              <a:t>12.01.20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F598A-2DEA-F048-A298-6C9A8D5D9B5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A4EDF-6BC9-0B4C-BE9C-82F735B7259E}" type="datetime1">
              <a:rPr lang="de-DE"/>
              <a:pPr>
                <a:defRPr/>
              </a:pPr>
              <a:t>12.01.20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C642D-32A0-1347-A329-512EA6E760E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BC853-3762-8C43-8961-860D1DCBBB83}" type="datetime1">
              <a:rPr lang="de-DE"/>
              <a:pPr>
                <a:defRPr/>
              </a:pPr>
              <a:t>12.01.20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14E02D-CDFD-D743-9252-7605B61776E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29499-B7D0-704B-8F0E-1D70CA4C4AC9}" type="datetime1">
              <a:rPr lang="de-DE"/>
              <a:pPr>
                <a:defRPr/>
              </a:pPr>
              <a:t>12.01.20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13E2B-DE7B-6B47-B324-183C06932D8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Mastertitelformat bearbeiten</a:t>
            </a:r>
            <a:endParaRPr lang="de-DE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Mastertextformat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D97A171-BD5F-9C49-A112-83B520ABBB6C}" type="datetime1">
              <a:rPr lang="de-DE"/>
              <a:pPr>
                <a:defRPr/>
              </a:pPr>
              <a:t>12.01.20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4281A6E-484F-F04B-A72F-C94A80666EF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Websites:</a:t>
            </a:r>
            <a:br>
              <a:rPr lang="de-DE">
                <a:ea typeface="ＭＳ Ｐゴシック" pitchFamily="-1" charset="-128"/>
                <a:cs typeface="ＭＳ Ｐゴシック" pitchFamily="-1" charset="-128"/>
              </a:rPr>
            </a:br>
            <a:r>
              <a:rPr lang="de-DE">
                <a:ea typeface="ＭＳ Ｐゴシック" pitchFamily="-1" charset="-128"/>
                <a:cs typeface="ＭＳ Ｐゴシック" pitchFamily="-1" charset="-128"/>
              </a:rPr>
              <a:t>Verzeichnisstruktur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feld 13">
            <a:extLst>
              <a:ext uri="{FF2B5EF4-FFF2-40B4-BE49-F238E27FC236}">
                <a16:creationId xmlns:a16="http://schemas.microsoft.com/office/drawing/2014/main" id="{813F52D1-8421-FA44-8DA1-E56A88183A34}"/>
              </a:ext>
            </a:extLst>
          </p:cNvPr>
          <p:cNvSpPr txBox="1"/>
          <p:nvPr/>
        </p:nvSpPr>
        <p:spPr>
          <a:xfrm>
            <a:off x="779380" y="468250"/>
            <a:ext cx="5873885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/>
              <a:t>website-name</a:t>
            </a:r>
          </a:p>
          <a:p>
            <a:endParaRPr lang="de-DE" sz="3200" b="1"/>
          </a:p>
          <a:p>
            <a:pPr lvl="1"/>
            <a:r>
              <a:rPr lang="de-DE" sz="3200" i="1"/>
              <a:t>index.html</a:t>
            </a:r>
          </a:p>
          <a:p>
            <a:pPr lvl="1"/>
            <a:endParaRPr lang="de-DE" sz="3200" i="1"/>
          </a:p>
          <a:p>
            <a:pPr lvl="1"/>
            <a:r>
              <a:rPr lang="de-DE" sz="3200" b="1"/>
              <a:t>html-data</a:t>
            </a:r>
          </a:p>
          <a:p>
            <a:r>
              <a:rPr lang="de-DE" sz="3200" b="1"/>
              <a:t>	</a:t>
            </a:r>
          </a:p>
          <a:p>
            <a:r>
              <a:rPr lang="de-DE" sz="3200" b="1"/>
              <a:t>	images</a:t>
            </a:r>
          </a:p>
          <a:p>
            <a:r>
              <a:rPr lang="de-DE" sz="3200"/>
              <a:t>		ggf. Unterverzeichnisse</a:t>
            </a:r>
          </a:p>
          <a:p>
            <a:r>
              <a:rPr lang="de-DE" sz="3200" b="1"/>
              <a:t>	</a:t>
            </a:r>
          </a:p>
          <a:p>
            <a:r>
              <a:rPr lang="de-DE" sz="3200" b="1"/>
              <a:t>	documents</a:t>
            </a:r>
          </a:p>
          <a:p>
            <a:r>
              <a:rPr lang="de-DE" sz="3200"/>
              <a:t>		ggf. Unterverzeichnisse</a:t>
            </a:r>
            <a:endParaRPr lang="de-DE"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feld 13">
            <a:extLst>
              <a:ext uri="{FF2B5EF4-FFF2-40B4-BE49-F238E27FC236}">
                <a16:creationId xmlns:a16="http://schemas.microsoft.com/office/drawing/2014/main" id="{813F52D1-8421-FA44-8DA1-E56A88183A34}"/>
              </a:ext>
            </a:extLst>
          </p:cNvPr>
          <p:cNvSpPr txBox="1"/>
          <p:nvPr/>
        </p:nvSpPr>
        <p:spPr>
          <a:xfrm>
            <a:off x="243353" y="258042"/>
            <a:ext cx="5190495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/>
              <a:t>website-name</a:t>
            </a:r>
          </a:p>
          <a:p>
            <a:pPr lvl="1"/>
            <a:r>
              <a:rPr lang="de-DE" sz="2800" i="1"/>
              <a:t>index.html</a:t>
            </a:r>
          </a:p>
          <a:p>
            <a:pPr lvl="1"/>
            <a:r>
              <a:rPr lang="de-DE" sz="2800" b="1"/>
              <a:t>html-data</a:t>
            </a:r>
          </a:p>
          <a:p>
            <a:r>
              <a:rPr lang="de-DE" sz="2800" b="1"/>
              <a:t>	images</a:t>
            </a:r>
          </a:p>
          <a:p>
            <a:r>
              <a:rPr lang="de-DE" sz="2400"/>
              <a:t>		ggf. Unterverzeichnisse</a:t>
            </a:r>
          </a:p>
          <a:p>
            <a:r>
              <a:rPr lang="de-DE" sz="2800" b="1"/>
              <a:t>	documents</a:t>
            </a:r>
          </a:p>
          <a:p>
            <a:r>
              <a:rPr lang="de-DE" sz="2400"/>
              <a:t>		ggf. Unterverzeichnisse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C4E6C4D-C32B-7E41-AA05-7B66B9DF40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3848" y="0"/>
            <a:ext cx="3710152" cy="663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817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feld 13">
            <a:extLst>
              <a:ext uri="{FF2B5EF4-FFF2-40B4-BE49-F238E27FC236}">
                <a16:creationId xmlns:a16="http://schemas.microsoft.com/office/drawing/2014/main" id="{813F52D1-8421-FA44-8DA1-E56A88183A34}"/>
              </a:ext>
            </a:extLst>
          </p:cNvPr>
          <p:cNvSpPr txBox="1"/>
          <p:nvPr/>
        </p:nvSpPr>
        <p:spPr>
          <a:xfrm>
            <a:off x="243353" y="258042"/>
            <a:ext cx="5190495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/>
              <a:t>website-name</a:t>
            </a:r>
          </a:p>
          <a:p>
            <a:r>
              <a:rPr lang="de-DE" sz="2800" i="1"/>
              <a:t>	index.html</a:t>
            </a:r>
            <a:endParaRPr lang="de-DE" sz="2800" b="1"/>
          </a:p>
          <a:p>
            <a:pPr lvl="1"/>
            <a:r>
              <a:rPr lang="de-DE" sz="2800" b="1"/>
              <a:t>html-data</a:t>
            </a:r>
          </a:p>
          <a:p>
            <a:r>
              <a:rPr lang="de-DE" sz="2800" b="1"/>
              <a:t>	images</a:t>
            </a:r>
          </a:p>
          <a:p>
            <a:r>
              <a:rPr lang="de-DE" sz="2400"/>
              <a:t>		ggf. Unterverzeichnisse</a:t>
            </a:r>
          </a:p>
          <a:p>
            <a:r>
              <a:rPr lang="de-DE" sz="2800" b="1"/>
              <a:t>	documents</a:t>
            </a:r>
          </a:p>
          <a:p>
            <a:r>
              <a:rPr lang="de-DE" sz="2400"/>
              <a:t>		ggf. Unterverzeichnisse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282A209-7829-C943-BF7D-398EEF941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1223" y="3243475"/>
            <a:ext cx="5105250" cy="342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735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feld 13">
            <a:extLst>
              <a:ext uri="{FF2B5EF4-FFF2-40B4-BE49-F238E27FC236}">
                <a16:creationId xmlns:a16="http://schemas.microsoft.com/office/drawing/2014/main" id="{813F52D1-8421-FA44-8DA1-E56A88183A34}"/>
              </a:ext>
            </a:extLst>
          </p:cNvPr>
          <p:cNvSpPr txBox="1"/>
          <p:nvPr/>
        </p:nvSpPr>
        <p:spPr>
          <a:xfrm>
            <a:off x="243353" y="258042"/>
            <a:ext cx="519049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/>
              <a:t>website-name</a:t>
            </a:r>
          </a:p>
          <a:p>
            <a:r>
              <a:rPr lang="de-DE" sz="2800" i="1"/>
              <a:t>	index.html</a:t>
            </a:r>
          </a:p>
          <a:p>
            <a:pPr lvl="1"/>
            <a:r>
              <a:rPr lang="de-DE" sz="2800" b="1"/>
              <a:t>html-data</a:t>
            </a:r>
          </a:p>
          <a:p>
            <a:r>
              <a:rPr lang="de-DE" sz="2800" b="1"/>
              <a:t>	images</a:t>
            </a:r>
          </a:p>
          <a:p>
            <a:r>
              <a:rPr lang="de-DE"/>
              <a:t>		ggf. Unterverzeichnisse</a:t>
            </a:r>
          </a:p>
          <a:p>
            <a:r>
              <a:rPr lang="de-DE" sz="2800" b="1"/>
              <a:t>	documents</a:t>
            </a:r>
          </a:p>
          <a:p>
            <a:r>
              <a:rPr lang="de-DE"/>
              <a:t>		ggf. Unterverzeichnisse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718923B-7278-0D48-BA06-8FED6DE513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5123" y="-1"/>
            <a:ext cx="4798877" cy="667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8855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</Words>
  <Application>Microsoft Macintosh PowerPoint</Application>
  <PresentationFormat>Bildschirmpräsentation (4:3)</PresentationFormat>
  <Paragraphs>33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Office-Design</vt:lpstr>
      <vt:lpstr>Websites: Verzeichnisstruktur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HTML: Tabellen</dc:title>
  <dc:creator>Bert</dc:creator>
  <cp:lastModifiedBy>Office2016L0003</cp:lastModifiedBy>
  <cp:revision>32</cp:revision>
  <cp:lastPrinted>2019-12-18T22:39:43Z</cp:lastPrinted>
  <dcterms:created xsi:type="dcterms:W3CDTF">2012-01-29T22:42:54Z</dcterms:created>
  <dcterms:modified xsi:type="dcterms:W3CDTF">2020-01-12T20:03:52Z</dcterms:modified>
</cp:coreProperties>
</file>