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6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3F596-D801-E44A-98EC-4FFE9DB9E657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568C1-5108-A148-B3E9-B2FD3351C31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6BA59-D491-2648-8EF7-AA2C8C1D253C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5AAC2-2A9D-7344-A22C-CAD60B72598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84704-A763-0A44-8A8E-3C397B26C91D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C9791-0545-334E-8E66-85FD60EAD8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D73D-A490-1343-9F23-473FC43F8327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CB9E5-6A52-9347-B1CA-EF9E51DEC1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6E52F-CB1D-CD4B-88F6-3C7B01AB81EA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15E73-F842-EC44-99B5-D45A00D4B54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91501-F789-9845-B9AA-A2C23A0F62C4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C79B1-AB2B-EE45-B009-0D2761CF3B0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AE811-C90E-0547-9A95-0F028CC21AED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422FF-2554-594D-9AC3-F45CFBF366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60B94-A51B-7C4D-96A5-555D01CAF195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AEA5B-1303-0A4B-8331-0C004B67BA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F8B6A-6C44-8044-A221-1C431096C305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B4094-14FE-F74B-91C9-BBC2C51206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8F46C-0A70-4D49-8C05-8C87857D902F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0157A-9CD9-2448-BC3A-00798E575BA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E9EA0-CA64-D94D-B96E-1EB78A4F109F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02EC9-D9C6-7F4E-91E3-E5C2616650E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470A36E-3F30-AA4F-9A31-07136EA13DEF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C0DB6B9-E6A8-754E-B228-3E09471394D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CSS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Einführung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HTML (XHTML, HTML 5)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"Beschreibt" das Dokument in struktureller und inhaltlicher Hinsicht und definiert bspw.:</a:t>
            </a:r>
          </a:p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Absätze</a:t>
            </a:r>
          </a:p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Überschriften</a:t>
            </a:r>
          </a:p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Meta-Informationen</a:t>
            </a:r>
          </a:p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Listen</a:t>
            </a:r>
          </a:p>
          <a:p>
            <a:pPr>
              <a:buFontTx/>
              <a:buChar char="-"/>
            </a:pPr>
            <a:endParaRPr lang="de-DE">
              <a:ea typeface="ＭＳ Ｐゴシック" pitchFamily="-1" charset="-128"/>
              <a:cs typeface="ＭＳ Ｐゴシック" pitchFamily="-1" charset="-128"/>
            </a:endParaRPr>
          </a:p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usw.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CSS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pitchFamily="-1" charset="0"/>
              <a:buNone/>
            </a:pPr>
            <a:r>
              <a:rPr lang="de-DE" i="1">
                <a:ea typeface="ＭＳ Ｐゴシック" pitchFamily="-1" charset="-128"/>
                <a:cs typeface="ＭＳ Ｐゴシック" pitchFamily="-1" charset="-128"/>
              </a:rPr>
              <a:t>"Cascading Style Sheets"</a:t>
            </a:r>
          </a:p>
          <a:p>
            <a:pPr>
              <a:buFont typeface="Arial" pitchFamily="-1" charset="0"/>
              <a:buNone/>
            </a:pPr>
            <a:endParaRPr lang="de-DE">
              <a:ea typeface="ＭＳ Ｐゴシック" pitchFamily="-1" charset="-128"/>
              <a:cs typeface="ＭＳ Ｐゴシック" pitchFamily="-1" charset="-128"/>
            </a:endParaRPr>
          </a:p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"Gestaltet" das Dokument in grafischer Hinsicht:</a:t>
            </a:r>
          </a:p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Textformatierung</a:t>
            </a:r>
          </a:p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Positionen</a:t>
            </a:r>
          </a:p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Rahmen</a:t>
            </a:r>
          </a:p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(Hintergrund-)Farben</a:t>
            </a:r>
          </a:p>
          <a:p>
            <a:pPr>
              <a:buFontTx/>
              <a:buChar char="-"/>
            </a:pPr>
            <a:endParaRPr lang="de-DE">
              <a:ea typeface="ＭＳ Ｐゴシック" pitchFamily="-1" charset="-128"/>
              <a:cs typeface="ＭＳ Ｐゴシック" pitchFamily="-1" charset="-128"/>
            </a:endParaRPr>
          </a:p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usw.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Beispiel: css Zen Garden</a:t>
            </a:r>
          </a:p>
        </p:txBody>
      </p:sp>
      <p:sp>
        <p:nvSpPr>
          <p:cNvPr id="16388" name="Inhaltsplatzhalter 2"/>
          <p:cNvSpPr>
            <a:spLocks noGrp="1"/>
          </p:cNvSpPr>
          <p:nvPr>
            <p:ph idx="1"/>
          </p:nvPr>
        </p:nvSpPr>
        <p:spPr>
          <a:xfrm>
            <a:off x="457200" y="757238"/>
            <a:ext cx="8229600" cy="612775"/>
          </a:xfrm>
        </p:spPr>
        <p:txBody>
          <a:bodyPr/>
          <a:lstStyle/>
          <a:p>
            <a:pPr algn="ctr">
              <a:buFont typeface="Arial" pitchFamily="-1" charset="0"/>
              <a:buNone/>
            </a:pPr>
            <a:r>
              <a:rPr lang="de-DE" i="1">
                <a:ea typeface="ＭＳ Ｐゴシック" pitchFamily="-1" charset="-128"/>
                <a:cs typeface="ＭＳ Ｐゴシック" pitchFamily="-1" charset="-128"/>
              </a:rPr>
              <a:t>csszengarden.com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933575" y="5675313"/>
            <a:ext cx="5106988" cy="984250"/>
          </a:xfrm>
          <a:prstGeom prst="rect">
            <a:avLst/>
          </a:prstGeom>
          <a:solidFill>
            <a:schemeClr val="bg1"/>
          </a:solidFill>
          <a:ln w="53975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900" b="1">
                <a:latin typeface="Arial" charset="0"/>
                <a:ea typeface="ＭＳ Ｐゴシック" charset="-128"/>
                <a:cs typeface="ＭＳ Ｐゴシック" charset="-128"/>
              </a:rPr>
              <a:t>Gleicher HTML-Quelltext,</a:t>
            </a:r>
          </a:p>
          <a:p>
            <a:pPr algn="ctr">
              <a:defRPr/>
            </a:pPr>
            <a:r>
              <a:rPr lang="de-DE" sz="2900" b="1">
                <a:latin typeface="Arial" charset="0"/>
                <a:ea typeface="ＭＳ Ｐゴシック" charset="-128"/>
                <a:cs typeface="ＭＳ Ｐゴシック" charset="-128"/>
              </a:rPr>
              <a:t>unterschiedliche Layouts!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Beispiel: css Zen Garden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32" y="889522"/>
            <a:ext cx="7037918" cy="57534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Beispiel: css Zen Garden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 rotWithShape="1">
          <a:blip r:embed="rId2"/>
          <a:srcRect b="18827"/>
          <a:stretch/>
        </p:blipFill>
        <p:spPr>
          <a:xfrm>
            <a:off x="717549" y="878416"/>
            <a:ext cx="7883039" cy="556683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Beispiel: css Zen Garden</a:t>
            </a:r>
          </a:p>
        </p:txBody>
      </p:sp>
      <p:sp>
        <p:nvSpPr>
          <p:cNvPr id="19459" name="Inhaltsplatzhalter 2"/>
          <p:cNvSpPr>
            <a:spLocks noGrp="1"/>
          </p:cNvSpPr>
          <p:nvPr>
            <p:ph idx="1"/>
          </p:nvPr>
        </p:nvSpPr>
        <p:spPr>
          <a:xfrm>
            <a:off x="457200" y="757238"/>
            <a:ext cx="8229600" cy="612775"/>
          </a:xfrm>
        </p:spPr>
        <p:txBody>
          <a:bodyPr/>
          <a:lstStyle/>
          <a:p>
            <a:pPr algn="ctr">
              <a:buFont typeface="Arial" pitchFamily="-1" charset="0"/>
              <a:buNone/>
            </a:pPr>
            <a:r>
              <a:rPr lang="de-DE" i="1">
                <a:ea typeface="ＭＳ Ｐゴシック" pitchFamily="-1" charset="-128"/>
                <a:cs typeface="ＭＳ Ｐゴシック" pitchFamily="-1" charset="-128"/>
              </a:rPr>
              <a:t>Quelltext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4709" y="1370013"/>
            <a:ext cx="9142196" cy="48936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&lt;</a:t>
            </a:r>
            <a:r>
              <a:rPr lang="de-DE" sz="2400">
                <a:solidFill>
                  <a:srgbClr val="FF0000"/>
                </a:solidFill>
                <a:latin typeface="Courier"/>
                <a:ea typeface="ＭＳ Ｐゴシック" charset="-128"/>
                <a:cs typeface="Courier"/>
              </a:rPr>
              <a:t>body </a:t>
            </a:r>
            <a:r>
              <a:rPr lang="de-DE" sz="2400">
                <a:latin typeface="Courier"/>
                <a:ea typeface="ＭＳ Ｐゴシック" charset="-128"/>
                <a:cs typeface="Courier"/>
              </a:rPr>
              <a:t>id="css-zen-garden"&gt;</a:t>
            </a: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&lt;div class="page-wrapper"&gt;</a:t>
            </a:r>
          </a:p>
          <a:p>
            <a:pPr>
              <a:defRPr/>
            </a:pPr>
            <a:endParaRPr lang="de-DE" sz="2400">
              <a:latin typeface="Courier"/>
              <a:ea typeface="ＭＳ Ｐゴシック" charset="-128"/>
              <a:cs typeface="Courier"/>
            </a:endParaRP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	&lt;section class="intro" id="zen-intro"&gt;</a:t>
            </a: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		&lt;header role="banner"&gt;</a:t>
            </a: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			&lt;h1&gt;CSS Zen Garden&lt;/h1&gt;</a:t>
            </a: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			&lt;h2&gt;The Beauty ...&lt;/h2&gt;</a:t>
            </a: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		&lt;/header&gt;</a:t>
            </a:r>
          </a:p>
          <a:p>
            <a:pPr>
              <a:defRPr/>
            </a:pPr>
            <a:endParaRPr lang="de-DE" sz="2400">
              <a:latin typeface="Courier"/>
              <a:ea typeface="ＭＳ Ｐゴシック" charset="-128"/>
              <a:cs typeface="Courier"/>
            </a:endParaRP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		&lt;div class="summary" id="zen-summary" ...&gt;</a:t>
            </a: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			</a:t>
            </a:r>
            <a:r>
              <a:rPr lang="de-DE" sz="2400">
                <a:solidFill>
                  <a:srgbClr val="008000"/>
                </a:solidFill>
                <a:latin typeface="Courier"/>
                <a:ea typeface="ＭＳ Ｐゴシック" charset="-128"/>
                <a:cs typeface="Courier"/>
              </a:rPr>
              <a:t>&lt;p&gt;</a:t>
            </a:r>
            <a:r>
              <a:rPr lang="de-DE" sz="2400">
                <a:latin typeface="Courier"/>
                <a:ea typeface="ＭＳ Ｐゴシック" charset="-128"/>
                <a:cs typeface="Courier"/>
              </a:rPr>
              <a:t>A demonstration of what can be ...&lt;/p&gt;</a:t>
            </a: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			</a:t>
            </a:r>
            <a:r>
              <a:rPr lang="de-DE" sz="2400">
                <a:solidFill>
                  <a:srgbClr val="008000"/>
                </a:solidFill>
                <a:latin typeface="Courier"/>
                <a:ea typeface="ＭＳ Ｐゴシック" charset="-128"/>
                <a:cs typeface="Courier"/>
              </a:rPr>
              <a:t>&lt;p&gt;</a:t>
            </a:r>
            <a:r>
              <a:rPr lang="de-DE" sz="2400">
                <a:latin typeface="Courier"/>
                <a:ea typeface="ＭＳ Ｐゴシック" charset="-128"/>
                <a:cs typeface="Courier"/>
              </a:rPr>
              <a:t>Download the example ...&lt;/p&gt;</a:t>
            </a:r>
          </a:p>
          <a:p>
            <a:pPr>
              <a:defRPr/>
            </a:pPr>
            <a:r>
              <a:rPr lang="de-DE" sz="2400">
                <a:latin typeface="Courier"/>
                <a:ea typeface="ＭＳ Ｐゴシック" charset="-128"/>
                <a:cs typeface="Courier"/>
              </a:rPr>
              <a:t>		&lt;/div&gt;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Macintosh PowerPoint</Application>
  <PresentationFormat>Bildschirmpräsentation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Office-Design</vt:lpstr>
      <vt:lpstr>CSS Einführung</vt:lpstr>
      <vt:lpstr>HTML (XHTML, HTML 5)</vt:lpstr>
      <vt:lpstr>CSS</vt:lpstr>
      <vt:lpstr>Beispiel: css Zen Garden</vt:lpstr>
      <vt:lpstr>Beispiel: css Zen Garden</vt:lpstr>
      <vt:lpstr>Beispiel: css Zen Garden</vt:lpstr>
      <vt:lpstr>Beispiel: css Zen Garden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B. M.</cp:lastModifiedBy>
  <cp:revision>61</cp:revision>
  <cp:lastPrinted>2009-09-27T14:09:09Z</cp:lastPrinted>
  <dcterms:created xsi:type="dcterms:W3CDTF">2012-01-29T22:40:52Z</dcterms:created>
  <dcterms:modified xsi:type="dcterms:W3CDTF">2015-01-18T21:00:08Z</dcterms:modified>
</cp:coreProperties>
</file>