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8"/>
  </p:handoutMasterIdLst>
  <p:sldIdLst>
    <p:sldId id="256" r:id="rId2"/>
    <p:sldId id="260" r:id="rId3"/>
    <p:sldId id="257" r:id="rId4"/>
    <p:sldId id="261" r:id="rId5"/>
    <p:sldId id="259" r:id="rId6"/>
    <p:sldId id="262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256BC93-D190-8944-8603-C58FC49FDC24}" type="datetime1">
              <a:rPr lang="de-DE"/>
              <a:pPr/>
              <a:t>21.12.2015</a:t>
            </a:fld>
            <a:endParaRPr lang="de-DE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de-DE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CFE00E2-8AD1-DC41-9988-1025CE92FBB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174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D3FEE-F543-7648-935E-572E93953BD1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F2815-D05D-8944-9A2D-3421A30D88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FAAC3-6DB0-5B42-B0D5-20FA507F748C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00EDD-BEF4-D540-B846-F5AF2B9F4E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3400F-2C93-C145-BABC-5F2A0D282EFF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14E-43EA-EC49-B659-3CC02347A8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011F5-C235-F24D-BBC5-55AF719A5C72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89B99-A3E5-B541-9CD0-598E365896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BDDCB-3EB3-514A-95D7-64BFAF1D18F2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25886-BE2F-6043-968F-D2F2E5F34F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BD1A4-21C7-C648-A645-9DD381DA0D8F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AE0BF-EE67-F74C-A466-A584FFF42E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AAFBD-E1AB-D64F-B011-AD5BB142778F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0D28F-B514-3749-BFEC-045C6F453E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27935-FB47-7240-92A0-E8EA7CFBCD88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D9AFD-52A3-6D4C-9FAB-4F7A230EEE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5735-E09F-2048-9B69-CD3359697E57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300C4-DD9B-E64A-975B-04469109FE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6AEA0-37E0-DB41-8883-6DEB3337ABE9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8E3DB-7D39-224E-A3E4-BF80CB6740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9088A-4616-7C47-A712-461C0E3AF7D0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AE4CE-5D9C-F246-94B6-630067BBAD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037279F-E467-F14B-8A5F-262D0DFE5FAE}" type="datetime1">
              <a:rPr lang="de-DE"/>
              <a:pPr>
                <a:defRPr/>
              </a:pPr>
              <a:t>21.12.2015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5BB227-7FD0-4E4F-95B5-0E78518E46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Externes Stylesheet einbinden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60463"/>
            <a:ext cx="3836988" cy="525780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&lt;!DOCTYPE HTML PUBLIC "-//W3C//DTD HTML 4.01//EN"&gt;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html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head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&lt;title&gt;Externe Stylesheets&lt;/title&gt;</a:t>
            </a:r>
          </a:p>
          <a:p>
            <a:pPr>
              <a:buFont typeface="Arial" pitchFamily="-1" charset="0"/>
              <a:buNone/>
            </a:pP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&lt;link </a:t>
            </a:r>
            <a:r>
              <a:rPr lang="de-DE" sz="1600" b="1" dirty="0" err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rel</a:t>
            </a: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="</a:t>
            </a:r>
            <a:r>
              <a:rPr lang="de-DE" sz="1600" b="1" dirty="0" err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stylesheet</a:t>
            </a: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" type="</a:t>
            </a:r>
            <a:r>
              <a:rPr lang="de-DE" sz="1600" b="1" dirty="0" err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text</a:t>
            </a: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/</a:t>
            </a:r>
            <a:r>
              <a:rPr lang="de-DE" sz="1600" b="1" dirty="0" err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css</a:t>
            </a: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" </a:t>
            </a:r>
            <a:r>
              <a:rPr lang="de-DE" sz="1600" b="1" dirty="0" err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href</a:t>
            </a:r>
            <a:r>
              <a:rPr lang="de-DE" sz="1600" b="1" dirty="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="stilangaben.css"&gt;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&lt;style type="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text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/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css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"&gt;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		/* optional: dateispezifische Stilangaben */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&lt;/style&gt;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head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body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</a:t>
            </a: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&lt;!-- Inhalte --&gt;</a:t>
            </a:r>
          </a:p>
          <a:p>
            <a:pPr>
              <a:buFont typeface="Arial" pitchFamily="-1" charset="0"/>
              <a:buNone/>
            </a:pPr>
            <a:endParaRPr lang="de-DE" sz="1200" dirty="0">
              <a:latin typeface="Courier New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body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&gt;&lt;/</a:t>
            </a:r>
            <a:r>
              <a:rPr lang="de-DE" sz="1200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html</a:t>
            </a:r>
            <a:r>
              <a:rPr lang="de-DE" sz="1200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&gt;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73250" y="206375"/>
            <a:ext cx="1406525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Datei:</a:t>
            </a:r>
          </a:p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index.html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954713" y="206375"/>
            <a:ext cx="1693862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Datei:</a:t>
            </a:r>
          </a:p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stilangaben.css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4476750" y="995363"/>
            <a:ext cx="4532313" cy="559435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Allgemein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body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font-family : Arial, Verdana, sans-serif;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---------- Überschriften ------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h1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font-size : 20px;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h2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font-size : 16px;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---------- CONTAINER ------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usw. */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0" y="6114389"/>
            <a:ext cx="396875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/>
              <a:t>HTML-Datei</a:t>
            </a:r>
          </a:p>
          <a:p>
            <a:r>
              <a:rPr lang="de-DE" sz="2000"/>
              <a:t>= STRUKTUR des Dokuments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175250" y="6115845"/>
            <a:ext cx="396875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/>
              <a:t>CSS-Datei</a:t>
            </a:r>
          </a:p>
          <a:p>
            <a:r>
              <a:rPr lang="de-DE" sz="2000"/>
              <a:t>= Gestaltung des Dokuments</a:t>
            </a:r>
          </a:p>
        </p:txBody>
      </p:sp>
    </p:spTree>
    <p:extLst>
      <p:ext uri="{BB962C8B-B14F-4D97-AF65-F5344CB8AC3E}">
        <p14:creationId xmlns:p14="http://schemas.microsoft.com/office/powerpoint/2010/main" val="1914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279525"/>
            <a:ext cx="8461375" cy="5257800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&lt;!DOCTYPE HTML PUBLIC "-//W3C//DTD HTML 4.01//EN"&gt;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&lt;html&gt;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&lt;head&gt;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&lt;title&gt;Externe Stylesheets&lt;/title&gt;</a:t>
            </a:r>
          </a:p>
          <a:p>
            <a:pPr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&lt;link rel="stylesheet" type="text/css" href="stilangaben.css"&gt;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&lt;/head&gt;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&lt;body&gt;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&lt;!-- Inhalte --&gt;</a:t>
            </a:r>
          </a:p>
          <a:p>
            <a:pPr>
              <a:buFont typeface="Arial" pitchFamily="-1" charset="0"/>
              <a:buNone/>
            </a:pPr>
            <a:endParaRPr lang="de-DE" sz="2000">
              <a:latin typeface="Courier New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&lt;/body&gt;</a:t>
            </a:r>
          </a:p>
          <a:p>
            <a:pPr>
              <a:buFont typeface="Arial" pitchFamily="-1" charset="0"/>
              <a:buNone/>
            </a:pPr>
            <a:r>
              <a:rPr lang="de-DE" sz="20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&lt;/html&gt;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60463"/>
            <a:ext cx="3836988" cy="525780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&lt;!DOCTYPE HTML PUBLIC "-//W3C//DTD HTML 4.01//EN"&gt;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&lt;html&gt;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&lt;head&gt;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&lt;title&gt;Externe Stylesheets&lt;/title&gt;</a:t>
            </a:r>
          </a:p>
          <a:p>
            <a:pPr>
              <a:buFont typeface="Arial" pitchFamily="-1" charset="0"/>
              <a:buNone/>
            </a:pP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&lt;link rel="stylesheet" type="text/css" href="stilangaben.css"&gt;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&lt;/head&gt;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&lt;body&gt;</a:t>
            </a: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&lt;!-- Inhalte --&gt;</a:t>
            </a:r>
          </a:p>
          <a:p>
            <a:pPr>
              <a:buFont typeface="Arial" pitchFamily="-1" charset="0"/>
              <a:buNone/>
            </a:pPr>
            <a:endParaRPr lang="de-DE" sz="1200">
              <a:latin typeface="Courier New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 sz="12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&lt;/body&gt;&lt;/html&gt;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73250" y="206375"/>
            <a:ext cx="1406525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Datei:</a:t>
            </a:r>
          </a:p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index.html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954713" y="206375"/>
            <a:ext cx="1693862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Datei:</a:t>
            </a:r>
          </a:p>
          <a:p>
            <a:pPr>
              <a:defRPr/>
            </a:pPr>
            <a:r>
              <a:rPr lang="de-DE" i="1">
                <a:solidFill>
                  <a:schemeClr val="accent2">
                    <a:lumMod val="75000"/>
                  </a:schemeClr>
                </a:solidFill>
              </a:rPr>
              <a:t>stilangaben.css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4476750" y="995363"/>
            <a:ext cx="4532313" cy="559435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Allgemein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body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font-family : Arial, Verdana, sans-serif;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---------- Überschriften ------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h1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font-size : 20px;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h2 {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font-size : 16px;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}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---------- CONTAINER ------ */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endParaRPr lang="de-DE" sz="1400">
              <a:latin typeface="Courier New" pitchFamily="-1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-1" charset="0"/>
              <a:buNone/>
            </a:pPr>
            <a:r>
              <a:rPr lang="de-DE" sz="1400">
                <a:latin typeface="Courier New" pitchFamily="-1" charset="0"/>
              </a:rPr>
              <a:t>/* usw. */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0" y="6114389"/>
            <a:ext cx="396875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/>
              <a:t>HTML-Datei</a:t>
            </a:r>
          </a:p>
          <a:p>
            <a:r>
              <a:rPr lang="de-DE" sz="2000"/>
              <a:t>= STRUKTUR des Dokuments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175250" y="6115845"/>
            <a:ext cx="396875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/>
              <a:t>CSS-Datei</a:t>
            </a:r>
          </a:p>
          <a:p>
            <a:r>
              <a:rPr lang="de-DE" sz="2000"/>
              <a:t>= Gestaltung des Dokuments</a:t>
            </a:r>
          </a:p>
        </p:txBody>
      </p:sp>
    </p:spTree>
    <p:extLst>
      <p:ext uri="{BB962C8B-B14F-4D97-AF65-F5344CB8AC3E}">
        <p14:creationId xmlns:p14="http://schemas.microsoft.com/office/powerpoint/2010/main" val="224227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>
                <a:ea typeface="ＭＳ Ｐゴシック" pitchFamily="-1" charset="-128"/>
                <a:cs typeface="ＭＳ Ｐゴシック" pitchFamily="-1" charset="-128"/>
              </a:rPr>
              <a:t>Verschiedene Stylesheets</a:t>
            </a:r>
            <a:br>
              <a:rPr lang="de-DE" sz="360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600">
                <a:ea typeface="ＭＳ Ｐゴシック" pitchFamily="-1" charset="-128"/>
                <a:cs typeface="ＭＳ Ｐゴシック" pitchFamily="-1" charset="-128"/>
              </a:rPr>
              <a:t>für unterschiedliche Ausgabemedien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79525"/>
            <a:ext cx="8686800" cy="5257800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&lt;!DOCTYPE HTML PUBLIC "-//W3C//DTD HTML 4.01//EN"&gt;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&lt;html&gt;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&lt;head&gt;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&lt;title&gt;Externe Stylesheets&lt;/title&gt;</a:t>
            </a:r>
          </a:p>
          <a:p>
            <a:pPr>
              <a:buFont typeface="Arial" pitchFamily="-1" charset="0"/>
              <a:buNone/>
            </a:pPr>
            <a:r>
              <a:rPr lang="de-DE" sz="18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&lt;link rel="stylesheet" media="screen" href="site.css"&gt;</a:t>
            </a:r>
          </a:p>
          <a:p>
            <a:pPr>
              <a:buFont typeface="Arial" pitchFamily="-1" charset="0"/>
              <a:buNone/>
            </a:pPr>
            <a:r>
              <a:rPr lang="de-DE" sz="1800" b="1">
                <a:solidFill>
                  <a:srgbClr val="E46C0A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	&lt;!-- screen = Ausgabe am Bildschirm --&gt;</a:t>
            </a:r>
          </a:p>
          <a:p>
            <a:pPr>
              <a:buFont typeface="Arial" pitchFamily="-1" charset="0"/>
              <a:buNone/>
            </a:pPr>
            <a:r>
              <a:rPr lang="de-DE" sz="18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&lt;link rel="stylesheet" media="print" href="site.css"&gt;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solidFill>
                  <a:srgbClr val="E46C0A"/>
                </a:solidFill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	&lt;!-- print = Ausgabe auf dem Drucker --&gt;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&lt;/head&gt;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&lt;body&gt;</a:t>
            </a: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&lt;!-- Inhalte --&gt;</a:t>
            </a:r>
          </a:p>
          <a:p>
            <a:pPr>
              <a:buFont typeface="Arial" pitchFamily="-1" charset="0"/>
              <a:buNone/>
            </a:pPr>
            <a:endParaRPr lang="de-DE" sz="1400">
              <a:latin typeface="Courier New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 sz="140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&lt;/body&gt;&lt;/html&gt;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>
                <a:ea typeface="ＭＳ Ｐゴシック" pitchFamily="-1" charset="-128"/>
                <a:cs typeface="ＭＳ Ｐゴシック" pitchFamily="-1" charset="-128"/>
              </a:rPr>
              <a:t>Übung: Das erste Stylesheet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07532" y="1759865"/>
            <a:ext cx="6009217" cy="1364503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h1 {</a:t>
            </a:r>
          </a:p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</a:t>
            </a:r>
            <a:r>
              <a:rPr lang="de-DE" sz="2400" b="1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color</a:t>
            </a: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 : </a:t>
            </a:r>
            <a:r>
              <a:rPr lang="de-DE" sz="2400" b="1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green</a:t>
            </a: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}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750" y="1179667"/>
            <a:ext cx="814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dirty="0"/>
              <a:t>Erstellen Sie ein Verzeichnis für Ihr neues Projekt.</a:t>
            </a:r>
          </a:p>
          <a:p>
            <a:pPr marL="342900" indent="-342900">
              <a:buAutoNum type="arabicPeriod"/>
            </a:pPr>
            <a:r>
              <a:rPr lang="de-DE" dirty="0"/>
              <a:t>Erstellen Sie mit Notepad++ eine Datei, die diesen Inhalt hat: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39750" y="2917735"/>
            <a:ext cx="77681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3. Speichern Sie diese Datei als style.css (wichtig ist die Dateiendung!).</a:t>
            </a:r>
          </a:p>
          <a:p>
            <a:r>
              <a:rPr lang="de-DE" dirty="0"/>
              <a:t>4. Erstellen Sie im gleichen Verzeichnis eine HTML-Datei und hängen Sie die CSS-Datei an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5. Experimentieren Sie evtl. mit weiteren optischen Veränderungen, z.B. 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1007532" y="4849811"/>
            <a:ext cx="6009217" cy="177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-1" charset="0"/>
              <a:buNone/>
            </a:pPr>
            <a:r>
              <a:rPr lang="de-DE" sz="2400" b="1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body</a:t>
            </a: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 {</a:t>
            </a:r>
          </a:p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background-color  : </a:t>
            </a:r>
            <a:r>
              <a:rPr lang="de-DE" sz="2400" b="1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yellow</a:t>
            </a: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	</a:t>
            </a:r>
            <a:r>
              <a:rPr lang="de-DE" sz="2400" b="1" dirty="0" err="1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font</a:t>
            </a: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-size				: 32px;</a:t>
            </a:r>
          </a:p>
          <a:p>
            <a:pPr>
              <a:buFont typeface="Arial" pitchFamily="-1" charset="0"/>
              <a:buNone/>
            </a:pPr>
            <a:r>
              <a:rPr lang="de-DE" sz="2400" b="1" dirty="0">
                <a:latin typeface="Courier New" pitchFamily="-1" charset="0"/>
                <a:ea typeface="ＭＳ Ｐゴシック" pitchFamily="-1" charset="-128"/>
                <a:cs typeface="ＭＳ Ｐゴシック" pitchFamily="-1" charset="-128"/>
              </a:rPr>
              <a:t>}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3853071"/>
            <a:ext cx="8939763" cy="707886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Code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&lt;head&gt;…&lt;/head&gt;: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="stylesheet" type="text/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css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="style.css"&gt;</a:t>
            </a:r>
            <a:endParaRPr lang="de-DE" sz="20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Bildschirmpräsentation (4:3)</PresentationFormat>
  <Paragraphs>122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Office-Design</vt:lpstr>
      <vt:lpstr>CSS Externes Stylesheet einbinden</vt:lpstr>
      <vt:lpstr>PowerPoint-Präsentation</vt:lpstr>
      <vt:lpstr>Syntax</vt:lpstr>
      <vt:lpstr>PowerPoint-Präsentation</vt:lpstr>
      <vt:lpstr>Verschiedene Stylesheets für unterschiedliche Ausgabemedien</vt:lpstr>
      <vt:lpstr>Übung: Das erste Stylesheet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Adam</cp:lastModifiedBy>
  <cp:revision>146</cp:revision>
  <cp:lastPrinted>2015-01-18T21:50:24Z</cp:lastPrinted>
  <dcterms:created xsi:type="dcterms:W3CDTF">2012-01-29T22:40:46Z</dcterms:created>
  <dcterms:modified xsi:type="dcterms:W3CDTF">2015-12-21T07:41:45Z</dcterms:modified>
</cp:coreProperties>
</file>