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ittlere Formatvorlage 3 - 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034E78-7F5D-4C2E-B375-FC64B27BC917}" styleName="Dunkle Formatvorlag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2DE63D5-997A-4646-A377-4702673A728D}" styleName="Helle Formatvorlage 2 - Akz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0" d="100"/>
          <a:sy n="120" d="100"/>
        </p:scale>
        <p:origin x="-6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4C0A7-72FB-6B46-AAA6-E548D18BA4B2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50A5B-9B7A-904D-B47F-6443CFED961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015CF-907E-524F-A7D4-8076F90C1904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00E2A-9C1C-744D-8C8E-9E41FC8C73A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0966A-F985-B246-857A-06D26C3437FD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43CDC-C0F5-2A43-99EA-283BDAB270C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45A58-C8F1-2E4E-B83D-D2B3C3523440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BCB45-C9DA-3E44-B850-C679CD192C8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B60EA-827C-1F43-B95A-99511549D1E9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86218-0C6C-D240-89DB-E40F259ED9C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91F9C-EBA0-434B-AEDB-552593F40A9B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6FAA7-15B2-6D41-86A0-DC13F01586A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19B490-0954-FB41-ADE3-6D538B00423A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38145-18A9-8A4A-B66A-D4517AB7972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EE2EB-1EFA-C84C-BC9B-871E32576D0A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EBA6D4-5B3F-3D4B-AA38-3A9EBE07D86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7C8CF-7DDA-D84E-9E5B-CEC5BE7A0DBF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B58F1-C18D-EE49-B4FA-3BF1B85A335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8F902-4C29-BC45-BD41-222E4A091371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D5956-6942-B045-AA86-5D66798642C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F1C36A-6378-6B48-8596-BFED1D0FF2E0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B42FB8-9A9D-5943-BF9E-4ECEE52CEB6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Mastertitelformat bearbeiten</a:t>
            </a:r>
            <a:endParaRPr lang="de-DE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Mastertextformat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5D52EAF-9953-7546-B4AB-2645CF888017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B5ECE7E-0DA9-8643-81F5-28F681C9C62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CSS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Links formatieren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Syntax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-1" charset="0"/>
              <a:buNone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a:link { color : blue; }</a:t>
            </a:r>
          </a:p>
          <a:p>
            <a:pPr>
              <a:buFont typeface="Arial" pitchFamily="-1" charset="0"/>
              <a:buNone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			</a:t>
            </a:r>
            <a:r>
              <a:rPr lang="de-DE">
                <a:ea typeface="ＭＳ Ｐゴシック" pitchFamily="-1" charset="-128"/>
                <a:cs typeface="ＭＳ Ｐゴシック" pitchFamily="-1" charset="-128"/>
                <a:sym typeface="Wingdings" pitchFamily="-1" charset="2"/>
              </a:rPr>
              <a:t> "normaler" Link</a:t>
            </a:r>
            <a:endParaRPr lang="de-DE">
              <a:ea typeface="ＭＳ Ｐゴシック" pitchFamily="-1" charset="-128"/>
              <a:cs typeface="ＭＳ Ｐゴシック" pitchFamily="-1" charset="-128"/>
            </a:endParaRPr>
          </a:p>
          <a:p>
            <a:pPr>
              <a:buFont typeface="Arial" pitchFamily="-1" charset="0"/>
              <a:buNone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a:visited { color : fuchsia; }</a:t>
            </a:r>
          </a:p>
          <a:p>
            <a:pPr>
              <a:buFont typeface="Arial" pitchFamily="-1" charset="0"/>
              <a:buNone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			</a:t>
            </a:r>
            <a:r>
              <a:rPr lang="de-DE">
                <a:ea typeface="ＭＳ Ｐゴシック" pitchFamily="-1" charset="-128"/>
                <a:cs typeface="ＭＳ Ｐゴシック" pitchFamily="-1" charset="-128"/>
                <a:sym typeface="Wingdings" pitchFamily="-1" charset="2"/>
              </a:rPr>
              <a:t> besuchter Link</a:t>
            </a:r>
            <a:endParaRPr lang="de-DE">
              <a:ea typeface="ＭＳ Ｐゴシック" pitchFamily="-1" charset="-128"/>
              <a:cs typeface="ＭＳ Ｐゴシック" pitchFamily="-1" charset="-128"/>
            </a:endParaRPr>
          </a:p>
          <a:p>
            <a:pPr>
              <a:buFont typeface="Arial" pitchFamily="-1" charset="0"/>
              <a:buNone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a:hover { text-decoration : none; }</a:t>
            </a:r>
          </a:p>
          <a:p>
            <a:pPr>
              <a:buFont typeface="Arial" pitchFamily="-1" charset="0"/>
              <a:buNone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			</a:t>
            </a:r>
            <a:r>
              <a:rPr lang="de-DE">
                <a:ea typeface="ＭＳ Ｐゴシック" pitchFamily="-1" charset="-128"/>
                <a:cs typeface="ＭＳ Ｐゴシック" pitchFamily="-1" charset="-128"/>
                <a:sym typeface="Wingdings" pitchFamily="-1" charset="2"/>
              </a:rPr>
              <a:t> Mauszeiger ist über dem Link</a:t>
            </a:r>
          </a:p>
          <a:p>
            <a:pPr>
              <a:buFont typeface="Arial" pitchFamily="-1" charset="0"/>
              <a:buNone/>
            </a:pPr>
            <a:endParaRPr lang="de-DE">
              <a:ea typeface="ＭＳ Ｐゴシック" pitchFamily="-1" charset="-128"/>
              <a:cs typeface="ＭＳ Ｐゴシック" pitchFamily="-1" charset="-128"/>
              <a:sym typeface="Wingdings" pitchFamily="-1" charset="2"/>
            </a:endParaRPr>
          </a:p>
          <a:p>
            <a:pPr>
              <a:buFont typeface="Arial" pitchFamily="-1" charset="0"/>
              <a:buNone/>
            </a:pPr>
            <a:r>
              <a:rPr lang="de-DE">
                <a:ea typeface="ＭＳ Ｐゴシック" pitchFamily="-1" charset="-128"/>
                <a:cs typeface="ＭＳ Ｐゴシック" pitchFamily="-1" charset="-128"/>
                <a:sym typeface="Wingdings" pitchFamily="-1" charset="2"/>
              </a:rPr>
              <a:t>(weitere: a:active, a:focus)</a:t>
            </a:r>
            <a:endParaRPr lang="de-DE"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Beispiel: Navigationslinks</a:t>
            </a:r>
          </a:p>
        </p:txBody>
      </p:sp>
      <p:sp>
        <p:nvSpPr>
          <p:cNvPr id="1536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-1" charset="0"/>
              <a:buNone/>
            </a:pPr>
            <a:r>
              <a:rPr lang="de-DE" sz="2400">
                <a:ea typeface="ＭＳ Ｐゴシック" pitchFamily="-1" charset="-128"/>
                <a:cs typeface="ＭＳ Ｐゴシック" pitchFamily="-1" charset="-128"/>
              </a:rPr>
              <a:t>	a:link, a:visited, a:hover {</a:t>
            </a:r>
          </a:p>
          <a:p>
            <a:pPr>
              <a:buFont typeface="Arial" pitchFamily="-1" charset="0"/>
              <a:buNone/>
            </a:pPr>
            <a:r>
              <a:rPr lang="de-DE" sz="2400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		border : 1px solid black;</a:t>
            </a:r>
          </a:p>
          <a:p>
            <a:pPr>
              <a:buFont typeface="Arial" pitchFamily="-1" charset="0"/>
              <a:buNone/>
            </a:pPr>
            <a:r>
              <a:rPr lang="de-DE" sz="2400">
                <a:ea typeface="ＭＳ Ｐゴシック" pitchFamily="-1" charset="-128"/>
                <a:cs typeface="ＭＳ Ｐゴシック" pitchFamily="-1" charset="-128"/>
              </a:rPr>
              <a:t>		color : white;</a:t>
            </a:r>
          </a:p>
          <a:p>
            <a:pPr>
              <a:buFont typeface="Arial" pitchFamily="-1" charset="0"/>
              <a:buNone/>
            </a:pPr>
            <a:r>
              <a:rPr lang="de-DE" sz="2400">
                <a:ea typeface="ＭＳ Ｐゴシック" pitchFamily="-1" charset="-128"/>
                <a:cs typeface="ＭＳ Ｐゴシック" pitchFamily="-1" charset="-128"/>
              </a:rPr>
              <a:t>		font-weight : bold;</a:t>
            </a:r>
          </a:p>
          <a:p>
            <a:pPr>
              <a:buFont typeface="Arial" pitchFamily="-1" charset="0"/>
              <a:buNone/>
            </a:pPr>
            <a:r>
              <a:rPr lang="de-DE" sz="2400">
                <a:ea typeface="ＭＳ Ｐゴシック" pitchFamily="-1" charset="-128"/>
                <a:cs typeface="ＭＳ Ｐゴシック" pitchFamily="-1" charset="-128"/>
              </a:rPr>
              <a:t>		background : gray;</a:t>
            </a:r>
          </a:p>
          <a:p>
            <a:pPr>
              <a:buFont typeface="Arial" pitchFamily="-1" charset="0"/>
              <a:buNone/>
            </a:pPr>
            <a:r>
              <a:rPr lang="de-DE" sz="2400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		padding : 2px;</a:t>
            </a:r>
          </a:p>
          <a:p>
            <a:pPr>
              <a:buFont typeface="Arial" pitchFamily="-1" charset="0"/>
              <a:buNone/>
            </a:pPr>
            <a:r>
              <a:rPr lang="de-DE" sz="2400">
                <a:ea typeface="ＭＳ Ｐゴシック" pitchFamily="-1" charset="-128"/>
                <a:cs typeface="ＭＳ Ｐゴシック" pitchFamily="-1" charset="-128"/>
              </a:rPr>
              <a:t>		text-decoration : none;</a:t>
            </a:r>
          </a:p>
          <a:p>
            <a:pPr>
              <a:buFont typeface="Arial" pitchFamily="-1" charset="0"/>
              <a:buNone/>
            </a:pPr>
            <a:r>
              <a:rPr lang="de-DE" sz="2400">
                <a:ea typeface="ＭＳ Ｐゴシック" pitchFamily="-1" charset="-128"/>
                <a:cs typeface="ＭＳ Ｐゴシック" pitchFamily="-1" charset="-128"/>
              </a:rPr>
              <a:t>		}</a:t>
            </a:r>
          </a:p>
          <a:p>
            <a:pPr>
              <a:buFont typeface="Arial" pitchFamily="-1" charset="0"/>
              <a:buNone/>
            </a:pPr>
            <a:r>
              <a:rPr lang="de-DE" sz="2400">
                <a:ea typeface="ＭＳ Ｐゴシック" pitchFamily="-1" charset="-128"/>
                <a:cs typeface="ＭＳ Ｐゴシック" pitchFamily="-1" charset="-128"/>
              </a:rPr>
              <a:t>	a:hover {</a:t>
            </a:r>
          </a:p>
          <a:p>
            <a:pPr>
              <a:buFont typeface="Arial" pitchFamily="-1" charset="0"/>
              <a:buNone/>
            </a:pPr>
            <a:r>
              <a:rPr lang="de-DE" sz="2400">
                <a:ea typeface="ＭＳ Ｐゴシック" pitchFamily="-1" charset="-128"/>
                <a:cs typeface="ＭＳ Ｐゴシック" pitchFamily="-1" charset="-128"/>
              </a:rPr>
              <a:t>		background : white;</a:t>
            </a:r>
          </a:p>
          <a:p>
            <a:pPr>
              <a:buFont typeface="Arial" pitchFamily="-1" charset="0"/>
              <a:buNone/>
            </a:pPr>
            <a:r>
              <a:rPr lang="de-DE" sz="2400">
                <a:ea typeface="ＭＳ Ｐゴシック" pitchFamily="-1" charset="-128"/>
                <a:cs typeface="ＭＳ Ｐゴシック" pitchFamily="-1" charset="-128"/>
              </a:rPr>
              <a:t>		color : black;</a:t>
            </a:r>
          </a:p>
          <a:p>
            <a:pPr>
              <a:buFont typeface="Arial" pitchFamily="-1" charset="0"/>
              <a:buNone/>
            </a:pPr>
            <a:r>
              <a:rPr lang="de-DE" sz="2400">
                <a:ea typeface="ＭＳ Ｐゴシック" pitchFamily="-1" charset="-128"/>
                <a:cs typeface="ＭＳ Ｐゴシック" pitchFamily="-1" charset="-128"/>
              </a:rPr>
              <a:t>		}</a:t>
            </a:r>
          </a:p>
        </p:txBody>
      </p:sp>
      <p:pic>
        <p:nvPicPr>
          <p:cNvPr id="15364" name="Bild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65638" y="3544888"/>
            <a:ext cx="3581400" cy="546100"/>
          </a:xfrm>
          <a:prstGeom prst="rect">
            <a:avLst/>
          </a:prstGeom>
          <a:noFill/>
          <a:ln w="25400">
            <a:solidFill>
              <a:srgbClr val="FF0000"/>
            </a:solidFill>
            <a:prstDash val="dash"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Application>Microsoft Macintosh PowerPoint</Application>
  <PresentationFormat>Bildschirmpräsentation (4:3)</PresentationFormat>
  <Paragraphs>23</Paragraphs>
  <Slides>3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4" baseType="lpstr">
      <vt:lpstr>Office-Design</vt:lpstr>
      <vt:lpstr>CSS Links formatieren</vt:lpstr>
      <vt:lpstr>Syntax</vt:lpstr>
      <vt:lpstr>Beispiel: Navigationslinks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HTML: Tabellen</dc:title>
  <dc:creator>Bert</dc:creator>
  <cp:lastModifiedBy>B. M.</cp:lastModifiedBy>
  <cp:revision>158</cp:revision>
  <cp:lastPrinted>2010-09-12T22:12:07Z</cp:lastPrinted>
  <dcterms:created xsi:type="dcterms:W3CDTF">2012-01-29T22:40:46Z</dcterms:created>
  <dcterms:modified xsi:type="dcterms:W3CDTF">2015-01-18T22:22:55Z</dcterms:modified>
</cp:coreProperties>
</file>