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75" r:id="rId3"/>
    <p:sldId id="276" r:id="rId4"/>
    <p:sldId id="277" r:id="rId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FFC53-950F-2344-9B8E-F0DB2685C2CF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7774F-0A3D-D445-92B4-50E1E1437CC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2327C-BA5E-A24C-B6DF-2C6A7DD24D35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9F7A0-070A-964D-9184-1B5464A4C84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416BC-5BA1-4B4F-B16A-0AF9A6FE243A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50300-92CD-9A41-9442-30FFA4C866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38AA9-C6A3-C849-8AE2-29D78DDB899E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F46B3-8380-504D-80D6-E70C751DCFB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F1408-4007-2241-AE5D-62F191B820B1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5855-C0EB-D743-9856-D6C7183EEA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1B1E4-9FE3-744F-BD7D-6CB049D6D538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0259B-976B-D64F-A973-6AF9776BB3A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5C78F-FC1E-9249-B2AB-F6550710E33B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B24DF-28D6-6F40-9D91-DB062007963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D543A-B30A-4C49-96EC-EEB5B599D461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CBA7F-3E24-E642-B726-889F53357BE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51814-AEA8-804A-88CB-C24B6ACB2527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0188C-DB8C-6245-B62B-A5B0EAF02B1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3A4FC-38EC-7D4A-AAA3-8EAB916B07F9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D207-C9D2-0B4A-A540-99829998906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F7B50-6CD6-7F4C-8DA5-DEF14D3DE686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38139-1FBD-9548-9AAB-3710EEBDF7B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Mastertitelformat bearbeiten</a:t>
            </a:r>
            <a:endParaRPr 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D4221E3-E420-E54D-BD9D-B2AB1831F376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3FA354-FE01-A34F-A0F4-7E38D4BC32B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CSS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&lt;div&gt; und &lt;span&gt;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"/>
          <p:cNvSpPr txBox="1">
            <a:spLocks noChangeArrowheads="1"/>
          </p:cNvSpPr>
          <p:nvPr/>
        </p:nvSpPr>
        <p:spPr bwMode="auto">
          <a:xfrm>
            <a:off x="1352550" y="1727200"/>
            <a:ext cx="72548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rgbClr val="FF0000"/>
                </a:solidFill>
              </a:rPr>
              <a:t>"div" ("division")	= Bereich, Abteilung)</a:t>
            </a:r>
          </a:p>
          <a:p>
            <a:r>
              <a:rPr lang="de-DE" sz="2400" b="1"/>
              <a:t>	</a:t>
            </a:r>
          </a:p>
          <a:p>
            <a:r>
              <a:rPr lang="de-DE" sz="2400" b="1"/>
              <a:t>	Box auf Absatzebene (Text, Grafiken)</a:t>
            </a:r>
          </a:p>
          <a:p>
            <a:r>
              <a:rPr lang="de-DE" sz="2400" b="1"/>
              <a:t>			(Zeilenumbruch davor/danach)</a:t>
            </a:r>
          </a:p>
          <a:p>
            <a:r>
              <a:rPr lang="de-DE" sz="2400" b="1"/>
              <a:t>	</a:t>
            </a:r>
          </a:p>
          <a:p>
            <a:r>
              <a:rPr lang="de-DE" sz="2400" b="1"/>
              <a:t>	verschachtelbar!</a:t>
            </a:r>
          </a:p>
          <a:p>
            <a:endParaRPr lang="de-DE" sz="2400" b="1"/>
          </a:p>
          <a:p>
            <a:endParaRPr lang="de-DE" sz="2400" b="1"/>
          </a:p>
          <a:p>
            <a:r>
              <a:rPr lang="de-DE" sz="2400" b="1">
                <a:solidFill>
                  <a:srgbClr val="FF0000"/>
                </a:solidFill>
              </a:rPr>
              <a:t>"span" 				= Bereich, Spanne</a:t>
            </a:r>
          </a:p>
          <a:p>
            <a:r>
              <a:rPr lang="de-DE" sz="2400" b="1"/>
              <a:t>	Inline-Element </a:t>
            </a:r>
          </a:p>
          <a:p>
            <a:r>
              <a:rPr lang="de-DE" sz="2400" b="1"/>
              <a:t>			(= kein Zeilenumbruch davor/danach)</a:t>
            </a:r>
          </a:p>
          <a:p>
            <a:r>
              <a:rPr lang="de-DE" sz="2400" b="1"/>
              <a:t>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Anwendung von&lt;span&gt;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-1" charset="0"/>
              <a:buNone/>
            </a:pP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.hervorgehoben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{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	color : red; 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	font-weight : bold;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}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...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&lt;p&gt;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	Blablabla </a:t>
            </a:r>
            <a:r>
              <a:rPr lang="de-DE" sz="2400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&lt;span class="hervorgehoben"&gt;</a:t>
            </a: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besonders wichtig</a:t>
            </a:r>
            <a:r>
              <a:rPr lang="de-DE" sz="2400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&lt;/span&gt; </a:t>
            </a: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blablabla.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latin typeface="Courier" pitchFamily="-1" charset="0"/>
                <a:ea typeface="Courier" pitchFamily="-1" charset="0"/>
                <a:cs typeface="Courier" pitchFamily="-1" charset="0"/>
              </a:rPr>
              <a:t>&lt;/p&gt;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457200" y="-296863"/>
            <a:ext cx="8229600" cy="1143001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Anwendung von&lt;div&gt;</a:t>
            </a: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>
          <a:xfrm>
            <a:off x="457200" y="669925"/>
            <a:ext cx="8229600" cy="5397500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.info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{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	width : 300px;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	border : 1px solid black;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	background-color : silver;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	padding : 4px;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	margin : 4px;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}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...</a:t>
            </a:r>
          </a:p>
          <a:p>
            <a:pPr>
              <a:buFont typeface="Arial" pitchFamily="-1" charset="0"/>
              <a:buNone/>
            </a:pPr>
            <a:r>
              <a:rPr lang="de-DE" sz="18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&lt;div class="info"&gt;</a:t>
            </a: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Ich bin ein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Info-Text. Ich bin ein Info-Text. Ich bin ein Info-Text.</a:t>
            </a:r>
          </a:p>
          <a:p>
            <a:pPr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Ich bin ein Info-Text. </a:t>
            </a:r>
            <a:r>
              <a:rPr lang="de-DE" sz="18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&lt;/div&gt;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488" y="4659313"/>
            <a:ext cx="6056312" cy="2373312"/>
          </a:xfrm>
          <a:prstGeom prst="rect">
            <a:avLst/>
          </a:prstGeom>
          <a:ln w="41275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Macintosh PowerPoint</Application>
  <PresentationFormat>Bildschirmpräsentation (4:3)</PresentationFormat>
  <Paragraphs>36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ＭＳ Ｐゴシック</vt:lpstr>
      <vt:lpstr>Calibri</vt:lpstr>
      <vt:lpstr>Courier</vt:lpstr>
      <vt:lpstr>Office-Design</vt:lpstr>
      <vt:lpstr>CSS &lt;div&gt; und &lt;span&gt;</vt:lpstr>
      <vt:lpstr>Folie 2</vt:lpstr>
      <vt:lpstr>Anwendung von&lt;span&gt;</vt:lpstr>
      <vt:lpstr>Anwendung von&lt;div&gt;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HTML: Tabellen</dc:title>
  <dc:creator>Bert</dc:creator>
  <cp:lastModifiedBy>B. M.</cp:lastModifiedBy>
  <cp:revision>139</cp:revision>
  <cp:lastPrinted>2009-09-28T11:36:35Z</cp:lastPrinted>
  <dcterms:created xsi:type="dcterms:W3CDTF">2012-01-29T22:40:50Z</dcterms:created>
  <dcterms:modified xsi:type="dcterms:W3CDTF">2012-01-29T22:41:24Z</dcterms:modified>
</cp:coreProperties>
</file>