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D3C31-CE42-514E-B08D-1E3333C622C9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5F71F-C9B6-4C4C-90BB-E1245CABA75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D7980-BB3B-044A-825C-218DF6DD8BF2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E2186-9E9A-3C44-84E9-0F680127FD0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21191-4309-474D-939F-67CCB36030CF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DB92E-67B6-BB40-9C7F-49A330792A8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F1153-20C9-334F-ABF6-31B471E44833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CA80F-FD86-C649-8291-7E6E702322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EF522-CEA8-B445-8CCE-AE99B3ACCE24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57A79-7BEE-654A-A6C3-B6AFF2BFFC0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01D8B-CAA8-404B-ABB0-C8A406251ECE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F741F-3B05-2A49-A7DA-956AFE333C4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E922F-472F-EC4F-B43D-C736FAEA0535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42646-F335-D644-A926-8DBFDFA553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93D29-FFC7-F84A-BFB2-A7323468176A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73396-2632-8645-BA59-FC2E46263DA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656F6-ED00-7E4F-AC6E-DDE93669E803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CA491-80DE-6E44-A55A-4983FC0BC1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6D451-9294-7046-AFB7-5AD832455DAA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CB2F0-0161-524D-8052-14E9470D421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5D41C-DE31-3C4D-87C9-97D8C868E449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98ED3-DD8A-EE41-802A-2392589883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8E05980-0D56-6840-99F2-AD4C878199CC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155D560-BC7A-8D4C-9AE9-4A38F9EE3E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mtClean="0">
                <a:ea typeface="+mj-ea"/>
                <a:cs typeface="+mj-cs"/>
              </a:rPr>
              <a:t>php/MySQL</a:t>
            </a:r>
            <a:br>
              <a:rPr lang="de-DE" smtClean="0">
                <a:ea typeface="+mj-ea"/>
                <a:cs typeface="+mj-cs"/>
              </a:rPr>
            </a:br>
            <a:r>
              <a:rPr lang="de-DE" sz="3556" smtClean="0">
                <a:ea typeface="+mj-ea"/>
                <a:cs typeface="+mj-cs"/>
              </a:rPr>
              <a:t>Dateien einbinden mit require/include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Funktionsweise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57675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000" b="1" smtClean="0">
                <a:latin typeface="Courier"/>
                <a:ea typeface="+mn-ea"/>
                <a:cs typeface="Courier"/>
              </a:rPr>
              <a:t>&lt;?php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000" b="1" smtClean="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require_once("config.inc.php");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000" b="1" smtClean="0">
                <a:latin typeface="Courier"/>
                <a:ea typeface="+mn-ea"/>
                <a:cs typeface="Courier"/>
              </a:rPr>
              <a:t>$link = mysql_connect($dbserver, $dbuser, $dbpass) or exit ("Keine Verbindung zum Datenbankserver möglich!").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000" b="1" smtClean="0">
                <a:latin typeface="Courier"/>
                <a:ea typeface="+mn-ea"/>
                <a:cs typeface="Courier"/>
              </a:rPr>
              <a:t>// ...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000" b="1" smtClean="0">
                <a:latin typeface="Courier"/>
                <a:ea typeface="+mn-ea"/>
                <a:cs typeface="Courier"/>
              </a:rPr>
              <a:t>?&gt;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559300" y="1781175"/>
            <a:ext cx="4422775" cy="2862263"/>
          </a:xfrm>
          <a:prstGeom prst="rect">
            <a:avLst/>
          </a:prstGeom>
          <a:noFill/>
          <a:ln w="41275" cap="rnd">
            <a:solidFill>
              <a:srgbClr val="FF0000"/>
            </a:solidFill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i="1">
                <a:latin typeface="+mn-lt"/>
                <a:ea typeface="ＭＳ Ｐゴシック" charset="-128"/>
                <a:cs typeface="Courier"/>
              </a:rPr>
              <a:t>config.inc.php</a:t>
            </a:r>
          </a:p>
          <a:p>
            <a:pPr>
              <a:defRPr/>
            </a:pPr>
            <a:endParaRPr lang="de-DE">
              <a:latin typeface="Courier"/>
              <a:ea typeface="ＭＳ Ｐゴシック" charset="-128"/>
              <a:cs typeface="Courier"/>
            </a:endParaRP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&lt;?php</a:t>
            </a:r>
          </a:p>
          <a:p>
            <a:pPr>
              <a:defRPr/>
            </a:pPr>
            <a:endParaRPr lang="de-DE">
              <a:latin typeface="Courier"/>
              <a:ea typeface="ＭＳ Ｐゴシック" charset="-128"/>
              <a:cs typeface="Courier"/>
            </a:endParaRP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$dbserver		= "localhost";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$dbuser		= "username";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$dbpass		= "&amp;6iUS.z";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$dbname		= "kunden";</a:t>
            </a:r>
          </a:p>
          <a:p>
            <a:pPr>
              <a:defRPr/>
            </a:pPr>
            <a:endParaRPr lang="de-DE">
              <a:latin typeface="Courier"/>
              <a:ea typeface="ＭＳ Ｐゴシック" charset="-128"/>
              <a:cs typeface="Courier"/>
            </a:endParaRP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?&gt;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 rot="10800000">
            <a:off x="3956050" y="2439988"/>
            <a:ext cx="603250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Vorteile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57675" cy="1341438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de-DE" sz="2000" b="1" smtClean="0">
              <a:solidFill>
                <a:srgbClr val="FF0000"/>
              </a:solidFill>
              <a:latin typeface="Courier"/>
              <a:ea typeface="+mn-ea"/>
              <a:cs typeface="Courier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000" b="1" smtClean="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require_once("config.inc.php");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559300" y="1781175"/>
            <a:ext cx="4422775" cy="2586038"/>
          </a:xfrm>
          <a:prstGeom prst="rect">
            <a:avLst/>
          </a:prstGeom>
          <a:noFill/>
          <a:ln w="41275" cap="rnd">
            <a:solidFill>
              <a:srgbClr val="FF0000"/>
            </a:solidFill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i="1">
                <a:latin typeface="+mn-lt"/>
                <a:ea typeface="ＭＳ Ｐゴシック" charset="-128"/>
                <a:cs typeface="Courier"/>
              </a:rPr>
              <a:t>config.inc.php</a:t>
            </a:r>
          </a:p>
          <a:p>
            <a:pPr>
              <a:defRPr/>
            </a:pPr>
            <a:endParaRPr lang="de-DE">
              <a:latin typeface="Courier"/>
              <a:ea typeface="ＭＳ Ｐゴシック" charset="-128"/>
              <a:cs typeface="Courier"/>
            </a:endParaRP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&lt;?php</a:t>
            </a:r>
          </a:p>
          <a:p>
            <a:pPr>
              <a:defRPr/>
            </a:pPr>
            <a:endParaRPr lang="de-DE">
              <a:latin typeface="Courier"/>
              <a:ea typeface="ＭＳ Ｐゴシック" charset="-128"/>
              <a:cs typeface="Courier"/>
            </a:endParaRP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$dbserver		= "localhost";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$dbuser		= "username";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$dbpass		= "&amp;6iUS.z";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$dbname		= "kunden";</a:t>
            </a:r>
          </a:p>
          <a:p>
            <a:pPr>
              <a:defRPr/>
            </a:pPr>
            <a:r>
              <a:rPr lang="de-DE">
                <a:latin typeface="Courier"/>
                <a:ea typeface="ＭＳ Ｐゴシック" charset="-128"/>
                <a:cs typeface="Courier"/>
              </a:rPr>
              <a:t>?&gt;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 rot="10800000">
            <a:off x="3956050" y="2439988"/>
            <a:ext cx="603250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66" name="Textfeld 6"/>
          <p:cNvSpPr txBox="1">
            <a:spLocks noChangeArrowheads="1"/>
          </p:cNvSpPr>
          <p:nvPr/>
        </p:nvSpPr>
        <p:spPr bwMode="auto">
          <a:xfrm>
            <a:off x="474663" y="4295775"/>
            <a:ext cx="821213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de-DE" sz="2800" b="1"/>
              <a:t> Einfacher Zugriff auf wichtige Informationen</a:t>
            </a:r>
          </a:p>
          <a:p>
            <a:pPr>
              <a:buFontTx/>
              <a:buChar char="-"/>
            </a:pPr>
            <a:r>
              <a:rPr lang="de-DE" sz="2800" b="1"/>
              <a:t> Skripte bleiben überschaubar(er), notwendige</a:t>
            </a:r>
          </a:p>
          <a:p>
            <a:pPr>
              <a:buFontTx/>
              <a:buChar char="-"/>
            </a:pPr>
            <a:r>
              <a:rPr lang="de-DE" sz="2800" b="1"/>
              <a:t>Teile werden bei Bedarf aufgerufen</a:t>
            </a:r>
          </a:p>
          <a:p>
            <a:endParaRPr lang="de-DE" sz="2800" b="1"/>
          </a:p>
        </p:txBody>
      </p:sp>
      <p:pic>
        <p:nvPicPr>
          <p:cNvPr id="15367" name="Bild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2100" y="5676900"/>
            <a:ext cx="58547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Macintosh PowerPoint</Application>
  <PresentationFormat>Bildschirmpräsentation (4:3)</PresentationFormat>
  <Paragraphs>32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ＭＳ Ｐゴシック</vt:lpstr>
      <vt:lpstr>Calibri</vt:lpstr>
      <vt:lpstr>Courier</vt:lpstr>
      <vt:lpstr>Office-Design</vt:lpstr>
      <vt:lpstr>php/MySQL Dateien einbinden mit require/include</vt:lpstr>
      <vt:lpstr>Funktionsweise</vt:lpstr>
      <vt:lpstr>Vorteile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php/mySQL Verbindung zur Datenbank herstellen</dc:title>
  <dc:creator>Bert</dc:creator>
  <cp:lastModifiedBy>B. M.</cp:lastModifiedBy>
  <cp:revision>16</cp:revision>
  <cp:lastPrinted>2010-09-12T22:46:11Z</cp:lastPrinted>
  <dcterms:created xsi:type="dcterms:W3CDTF">2012-01-29T22:37:31Z</dcterms:created>
  <dcterms:modified xsi:type="dcterms:W3CDTF">2012-01-29T22:38:07Z</dcterms:modified>
</cp:coreProperties>
</file>