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93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993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46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72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101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31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65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86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4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261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829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9676-8B85-D84C-83ED-6B616FFAD1DE}" type="datetimeFigureOut"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53AEF-3294-3E4A-BE9C-7E532B8B826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69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Ausländer und Ausländerkriminalität im Kanton Zürich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/>
              <a:t>Sammlung, v.a. 2004/2005</a:t>
            </a:r>
          </a:p>
        </p:txBody>
      </p:sp>
    </p:spTree>
    <p:extLst>
      <p:ext uri="{BB962C8B-B14F-4D97-AF65-F5344CB8AC3E}">
        <p14:creationId xmlns:p14="http://schemas.microsoft.com/office/powerpoint/2010/main" val="1087128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de-DE"/>
              <a:t>Anzahl Tötungsdelikte Zürich 2005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372475"/>
            <a:ext cx="889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http://www.kapo.zh.ch/dam/sicherheitsdirektion/kapo/publikationen/statistik/zahlen_fakten/archiv_zahlen_fakten/zahlen_fakten_2005.pdf.spooler.download.1393492774823.pdf/zahlen_fakten_2005.pdf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39750" y="5979976"/>
            <a:ext cx="835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/>
              <a:t>Kantonspolizei Zürich – Zahlen und Fakten 2005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t="29475"/>
          <a:stretch/>
        </p:blipFill>
        <p:spPr>
          <a:xfrm>
            <a:off x="1371600" y="1143393"/>
            <a:ext cx="6007835" cy="4836583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1371600" y="4169833"/>
            <a:ext cx="4353983" cy="878417"/>
          </a:xfrm>
          <a:prstGeom prst="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70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de-DE"/>
              <a:t>Ausländer, Jugendliche ...?!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10974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http://www.natalie-rickli.ch/pdf/Publikationen_von_mir/Referat_SVP_DV_KantonZH_14_8_07.pdf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18" y="851944"/>
            <a:ext cx="7744082" cy="526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18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de-DE"/>
              <a:t>Ausländer, Jugendliche ...?!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10974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http://www.natalie-rickli.ch/pdf/Publikationen_von_mir/Referat_SVP_DV_KantonZH_14_8_07.pdf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 rotWithShape="1">
          <a:blip r:embed="rId2"/>
          <a:srcRect t="-1" b="2482"/>
          <a:stretch/>
        </p:blipFill>
        <p:spPr>
          <a:xfrm>
            <a:off x="0" y="1460500"/>
            <a:ext cx="9024900" cy="291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03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de-DE"/>
              <a:t>Ausländer, Jugendliche ...?!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10974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Kriminalstatistik Kanotn Zürich 2006, S. 10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1900"/>
            <a:ext cx="9144000" cy="4389623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457200" y="4308107"/>
            <a:ext cx="8521927" cy="814226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39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/>
              <a:t>Anzahl Ausländer/ Wer sind "Ausländer"?</a:t>
            </a:r>
          </a:p>
        </p:txBody>
      </p:sp>
    </p:spTree>
    <p:extLst>
      <p:ext uri="{BB962C8B-B14F-4D97-AF65-F5344CB8AC3E}">
        <p14:creationId xmlns:p14="http://schemas.microsoft.com/office/powerpoint/2010/main" val="3700964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/>
              <a:t>Anzahl Ausländer/ Wer sind "Ausländer"?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01" y="1068916"/>
            <a:ext cx="4871700" cy="4426117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286250" y="1768838"/>
            <a:ext cx="4572000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de-DE"/>
              <a:t>"Am stärksten vertreten sind mit einem Anteil von 23 Prozent oder rund 76'000 Personen die Deutschen …"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80141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http://www.tagesanzeiger.ch/zuerich/region/331-000-Auslaender-im-Kanton-Zuerich/story/14515755</a:t>
            </a:r>
          </a:p>
        </p:txBody>
      </p:sp>
    </p:spTree>
    <p:extLst>
      <p:ext uri="{BB962C8B-B14F-4D97-AF65-F5344CB8AC3E}">
        <p14:creationId xmlns:p14="http://schemas.microsoft.com/office/powerpoint/2010/main" val="384889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/>
              <a:t>Ausländeranteil bei Straftaten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80141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http://schloss.ch/KRISTA_Kriminalstatistik_Zuerich.pdf, S. 7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7" y="899581"/>
            <a:ext cx="8940633" cy="534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5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/>
              <a:t>Ausländeranteil bei Straftaten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80141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http://schloss.ch/KRISTA_Kriminalstatistik_Zuerich.pdf, S. 7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4" y="899581"/>
            <a:ext cx="8940633" cy="5344585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6" y="2700868"/>
            <a:ext cx="9144000" cy="376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1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/>
              <a:t>Ausländeranteil bei Straftaten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80141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http://schloss.ch/KRISTA_Kriminalstatistik_Zuerich.pdf, S. 7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 rotWithShape="1">
          <a:blip r:embed="rId2"/>
          <a:srcRect b="70099"/>
          <a:stretch/>
        </p:blipFill>
        <p:spPr>
          <a:xfrm>
            <a:off x="92884" y="899582"/>
            <a:ext cx="8940633" cy="1598086"/>
          </a:xfrm>
          <a:prstGeom prst="rect">
            <a:avLst/>
          </a:prstGeom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36850"/>
            <a:ext cx="9144000" cy="193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85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/>
              <a:t>Ausländer: Asylsuchende vs. Ausländer mit festem Wohnsitz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349308"/>
            <a:ext cx="889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http://www.kapo.zh.ch/internet/sicherheitsdirektion/kapo/de/ueber_uns/zahlen_fakten/statistiken2/_jcr_content/contentPar/downloadlist/downloaditems/jahresbericht_2013.spooler.download.1398663212106.pdf/jahresbericht_2013.pdf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8900"/>
            <a:ext cx="9144000" cy="158956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243916" y="5979976"/>
            <a:ext cx="464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PKS – Polizeiliche Kriminalstatistik 2013, S. 8</a:t>
            </a:r>
          </a:p>
        </p:txBody>
      </p:sp>
      <p:sp>
        <p:nvSpPr>
          <p:cNvPr id="8" name="Rechteck 7"/>
          <p:cNvSpPr/>
          <p:nvPr/>
        </p:nvSpPr>
        <p:spPr>
          <a:xfrm>
            <a:off x="-232833" y="2628900"/>
            <a:ext cx="5196416" cy="3026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522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/>
              <a:t>Delikte gg. Leib und Leben – Entwicklung 1996-2006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603308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http://www.nzz.ch/aktuell/startseite/articleewmeh-1.110522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39750" y="5979976"/>
            <a:ext cx="835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NZZ 09.02.2007: Die Straftäter gehen immer härter vor und sind immer jünger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6799"/>
            <a:ext cx="9123274" cy="1229783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997513" y="2824681"/>
            <a:ext cx="3892487" cy="741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79972" y="3195631"/>
            <a:ext cx="5080503" cy="741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7498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/>
              <a:t>Delikte gg. Leib und Leben – Entwicklung 1996-2006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603308"/>
            <a:ext cx="889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Quelle</a:t>
            </a:r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: http://www.nzz.ch/aktuell/startseite/articleewmeh-1.110522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39750" y="5979976"/>
            <a:ext cx="835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NZZ 09.02.2007: Die Straftäter gehen immer härter vor und sind immer jünger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6799"/>
            <a:ext cx="9123274" cy="122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66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Bildschirmpräsentation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Office-Design</vt:lpstr>
      <vt:lpstr>Ausländer und Ausländerkriminalität im Kanton Zürich</vt:lpstr>
      <vt:lpstr>Anzahl Ausländer/ Wer sind "Ausländer"?</vt:lpstr>
      <vt:lpstr>Anzahl Ausländer/ Wer sind "Ausländer"?</vt:lpstr>
      <vt:lpstr>Ausländeranteil bei Straftaten</vt:lpstr>
      <vt:lpstr>Ausländeranteil bei Straftaten</vt:lpstr>
      <vt:lpstr>Ausländeranteil bei Straftaten</vt:lpstr>
      <vt:lpstr>Ausländer: Asylsuchende vs. Ausländer mit festem Wohnsitz</vt:lpstr>
      <vt:lpstr>Delikte gg. Leib und Leben – Entwicklung 1996-2006</vt:lpstr>
      <vt:lpstr>Delikte gg. Leib und Leben – Entwicklung 1996-2006</vt:lpstr>
      <vt:lpstr>Anzahl Tötungsdelikte Zürich 2005</vt:lpstr>
      <vt:lpstr>Ausländer, Jugendliche ...?!</vt:lpstr>
      <vt:lpstr>Ausländer, Jugendliche ...?!</vt:lpstr>
      <vt:lpstr>Ausländer, Jugendliche ...?!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B. M.</dc:creator>
  <cp:lastModifiedBy>Adam</cp:lastModifiedBy>
  <cp:revision>16</cp:revision>
  <cp:lastPrinted>2015-01-11T19:27:02Z</cp:lastPrinted>
  <dcterms:created xsi:type="dcterms:W3CDTF">2015-01-11T17:36:09Z</dcterms:created>
  <dcterms:modified xsi:type="dcterms:W3CDTF">2016-01-18T08:41:54Z</dcterms:modified>
</cp:coreProperties>
</file>