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4E9C07-18A7-5C40-BAD4-FEB6A4687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F8E15FE-BD84-0643-8159-31C0210C81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EDF719-03CE-4647-8FA0-BC98B199B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11872D-136E-0940-8417-F2625D590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6A43E3-ED92-5A45-B5B2-C6BA29FA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0D9AFA-A3D5-FC4E-B2B1-234964F63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743214A-E6FF-B744-841D-55622941E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1ABECC-6BA4-5144-9E05-4F47961F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9A585-5FBF-E84C-A0EE-FFA73D54A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140D48-7039-BD4B-934C-5651373E5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227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FDFFFC5-7F64-F246-B4F2-793CB8E798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6BD7D3-DF17-9A45-B8DB-CAAD0AA099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337DE6-D84C-6F4E-BAF7-AAB58751A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415CC1-82CC-A341-933B-58E8FD3B4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2D4277-A204-5145-9D4B-5A4EA2B22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020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46FF30-6967-154E-9F8B-DFC6ACCCA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E223D7-C6E1-6848-9CFC-73FE5054F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E02967-86B9-4547-A20E-9EB88D6DA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688D63-7A20-064C-BDC8-2D1F286C0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F2B3F4-79B7-9E44-A5ED-A8B87AC52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909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112AE1-6B28-DC45-AAA5-0444DFB7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573AA5-D7B7-EE4C-9D75-8ACCE2628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9772C6-659A-324A-B6AE-F7E7C5E8C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4ECEB1-A021-2E42-A4AC-782737FB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2AB1D6-1317-B642-8F3B-F67A24E14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49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7ACF7-0BDB-7E45-BFB8-AE6958F15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D66E57-1DB4-C54F-ADDA-91BD6B2DD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0A4137A-A9C0-3346-BAF6-5138A7D9AC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CEF2B50-70C3-5E4C-AFEE-650AE878A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3F38153-67C7-0D41-BABF-9569F73ED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21039C-3198-7749-BFBB-BC9E8B5A6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81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68FDB9-F491-DE42-90BD-FF43AF7D5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3C6DCD-2235-C444-831F-D91E077D6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0D5E83-69EA-2F41-95A2-FDACC56E84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8D155ED-284F-F843-86B0-BFB94DA026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A311BA1-8495-AD40-B083-4EE09C25DD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AA00D5E-C1CC-1146-B4C5-B4944D6D6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6D59F81-11A0-B04E-B45A-C45949A2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6756E23-A4E0-5646-BFB8-1C7A07081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06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9F2A62-1451-0D4E-8090-FF40F18DC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AD471A2-864A-CB44-AC04-4DCD76F53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577E663-8F47-B242-9FB5-164A3FDF8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46FB13B-63AE-104A-A117-C11DCB8EE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97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5AE18C-8AEC-5F49-B4A1-5811F118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7D4F5AD-1F0D-A548-AE88-CB061284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E74D83-21FE-1445-819A-129EA9BC2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128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9C9D4E-5169-934F-94EA-9A98E35F8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13B2FC-FFCD-5D4D-B9BD-6B6070825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0F0B0E-6D23-EB40-9D58-395929F78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9F888B-55DC-F64E-86A1-2E33D6C69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BA77CA0-5DF4-3641-A862-FF89A88EF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36DE2A-267E-2C43-8573-E2C98C493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562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D269BB-13D8-104C-B785-5DAADE327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01829A0-254B-0649-836C-FB59398A84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642BEB-CEDA-7444-AEDA-97A50DCF1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89B331-927F-F745-9CC1-AAAF99AF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BD22CC-E6BB-3748-BCB7-03C5B0E75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AAB479-E8D4-C54E-9CAA-E913C6C87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89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E528955-6642-1B42-A2E2-C0F1F82E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BF1F9B-0E6A-C848-8280-751D99014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E07C05-0EE9-C84B-AE01-6DA7A6CB27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880BB-A323-804A-A855-36534F494E10}" type="datetimeFigureOut">
              <a:rPr lang="de-DE" smtClean="0"/>
              <a:t>29.11.21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B630A6-FE6F-0846-A475-728946B15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5805A0-3392-604B-9DBB-C85923E8D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ABF43-1B79-1043-AB07-7FE02C93EDB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61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BDCCE2-E64C-2846-BAFE-91D128D5C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8306" y="418028"/>
            <a:ext cx="9144000" cy="2387600"/>
          </a:xfrm>
        </p:spPr>
        <p:txBody>
          <a:bodyPr/>
          <a:lstStyle/>
          <a:p>
            <a:r>
              <a:rPr lang="de-DE" dirty="0"/>
              <a:t>Spiele-Streaming auf</a:t>
            </a:r>
          </a:p>
        </p:txBody>
      </p:sp>
      <p:pic>
        <p:nvPicPr>
          <p:cNvPr id="1026" name="Picture 2" descr="YouTube bekommt mehr als bloß ein neues Logo – Design Tagebuch">
            <a:extLst>
              <a:ext uri="{FF2B5EF4-FFF2-40B4-BE49-F238E27FC236}">
                <a16:creationId xmlns:a16="http://schemas.microsoft.com/office/drawing/2014/main" id="{5F47F53C-D568-644B-8CAA-7895A54BD4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0" b="33153"/>
          <a:stretch/>
        </p:blipFill>
        <p:spPr bwMode="auto">
          <a:xfrm>
            <a:off x="1359693" y="3033605"/>
            <a:ext cx="9472613" cy="257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607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155A48F-1E91-6546-B929-701BD57A24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94" r="4747" b="-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6604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D153EDB2-4AAD-43F4-AE78-4D326C813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CB7779-72E2-4E92-AE18-6BBC335DD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5" y="0"/>
            <a:ext cx="11097905" cy="6858000"/>
            <a:chOff x="547625" y="0"/>
            <a:chExt cx="1109790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75B9DA5-08BD-40EA-B06C-3D3CCD06A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07575" y="0"/>
              <a:ext cx="10345003" cy="6858000"/>
            </a:xfrm>
            <a:custGeom>
              <a:avLst/>
              <a:gdLst>
                <a:gd name="connsiteX0" fmla="*/ 7551973 w 9174595"/>
                <a:gd name="connsiteY0" fmla="*/ 0 h 6858000"/>
                <a:gd name="connsiteX1" fmla="*/ 5634635 w 9174595"/>
                <a:gd name="connsiteY1" fmla="*/ 0 h 6858000"/>
                <a:gd name="connsiteX2" fmla="*/ 5550590 w 9174595"/>
                <a:gd name="connsiteY2" fmla="*/ 0 h 6858000"/>
                <a:gd name="connsiteX3" fmla="*/ 5480986 w 9174595"/>
                <a:gd name="connsiteY3" fmla="*/ 0 h 6858000"/>
                <a:gd name="connsiteX4" fmla="*/ 4886240 w 9174595"/>
                <a:gd name="connsiteY4" fmla="*/ 0 h 6858000"/>
                <a:gd name="connsiteX5" fmla="*/ 4816638 w 9174595"/>
                <a:gd name="connsiteY5" fmla="*/ 0 h 6858000"/>
                <a:gd name="connsiteX6" fmla="*/ 4357958 w 9174595"/>
                <a:gd name="connsiteY6" fmla="*/ 0 h 6858000"/>
                <a:gd name="connsiteX7" fmla="*/ 4288354 w 9174595"/>
                <a:gd name="connsiteY7" fmla="*/ 0 h 6858000"/>
                <a:gd name="connsiteX8" fmla="*/ 3693608 w 9174595"/>
                <a:gd name="connsiteY8" fmla="*/ 0 h 6858000"/>
                <a:gd name="connsiteX9" fmla="*/ 3624006 w 9174595"/>
                <a:gd name="connsiteY9" fmla="*/ 0 h 6858000"/>
                <a:gd name="connsiteX10" fmla="*/ 3276448 w 9174595"/>
                <a:gd name="connsiteY10" fmla="*/ 0 h 6858000"/>
                <a:gd name="connsiteX11" fmla="*/ 1622622 w 9174595"/>
                <a:gd name="connsiteY11" fmla="*/ 0 h 6858000"/>
                <a:gd name="connsiteX12" fmla="*/ 1600504 w 9174595"/>
                <a:gd name="connsiteY12" fmla="*/ 14997 h 6858000"/>
                <a:gd name="connsiteX13" fmla="*/ 0 w 9174595"/>
                <a:gd name="connsiteY13" fmla="*/ 3621656 h 6858000"/>
                <a:gd name="connsiteX14" fmla="*/ 1873886 w 9174595"/>
                <a:gd name="connsiteY14" fmla="*/ 6374814 h 6858000"/>
                <a:gd name="connsiteX15" fmla="*/ 2390406 w 9174595"/>
                <a:gd name="connsiteY15" fmla="*/ 6780599 h 6858000"/>
                <a:gd name="connsiteX16" fmla="*/ 2502136 w 9174595"/>
                <a:gd name="connsiteY16" fmla="*/ 6858000 h 6858000"/>
                <a:gd name="connsiteX17" fmla="*/ 3276448 w 9174595"/>
                <a:gd name="connsiteY17" fmla="*/ 6858000 h 6858000"/>
                <a:gd name="connsiteX18" fmla="*/ 3624006 w 9174595"/>
                <a:gd name="connsiteY18" fmla="*/ 6858000 h 6858000"/>
                <a:gd name="connsiteX19" fmla="*/ 3693608 w 9174595"/>
                <a:gd name="connsiteY19" fmla="*/ 6858000 h 6858000"/>
                <a:gd name="connsiteX20" fmla="*/ 4288354 w 9174595"/>
                <a:gd name="connsiteY20" fmla="*/ 6858000 h 6858000"/>
                <a:gd name="connsiteX21" fmla="*/ 4357958 w 9174595"/>
                <a:gd name="connsiteY21" fmla="*/ 6858000 h 6858000"/>
                <a:gd name="connsiteX22" fmla="*/ 4816638 w 9174595"/>
                <a:gd name="connsiteY22" fmla="*/ 6858000 h 6858000"/>
                <a:gd name="connsiteX23" fmla="*/ 4886240 w 9174595"/>
                <a:gd name="connsiteY23" fmla="*/ 6858000 h 6858000"/>
                <a:gd name="connsiteX24" fmla="*/ 5480986 w 9174595"/>
                <a:gd name="connsiteY24" fmla="*/ 6858000 h 6858000"/>
                <a:gd name="connsiteX25" fmla="*/ 5550590 w 9174595"/>
                <a:gd name="connsiteY25" fmla="*/ 6858000 h 6858000"/>
                <a:gd name="connsiteX26" fmla="*/ 5634635 w 9174595"/>
                <a:gd name="connsiteY26" fmla="*/ 6858000 h 6858000"/>
                <a:gd name="connsiteX27" fmla="*/ 6672460 w 9174595"/>
                <a:gd name="connsiteY27" fmla="*/ 6858000 h 6858000"/>
                <a:gd name="connsiteX28" fmla="*/ 6784188 w 9174595"/>
                <a:gd name="connsiteY28" fmla="*/ 6780599 h 6858000"/>
                <a:gd name="connsiteX29" fmla="*/ 7300708 w 9174595"/>
                <a:gd name="connsiteY29" fmla="*/ 6374814 h 6858000"/>
                <a:gd name="connsiteX30" fmla="*/ 9174595 w 9174595"/>
                <a:gd name="connsiteY30" fmla="*/ 3621656 h 6858000"/>
                <a:gd name="connsiteX31" fmla="*/ 7574092 w 9174595"/>
                <a:gd name="connsiteY3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74595" h="6858000">
                  <a:moveTo>
                    <a:pt x="7551973" y="0"/>
                  </a:moveTo>
                  <a:lnTo>
                    <a:pt x="5634635" y="0"/>
                  </a:lnTo>
                  <a:lnTo>
                    <a:pt x="5550590" y="0"/>
                  </a:lnTo>
                  <a:lnTo>
                    <a:pt x="5480986" y="0"/>
                  </a:lnTo>
                  <a:lnTo>
                    <a:pt x="4886240" y="0"/>
                  </a:lnTo>
                  <a:lnTo>
                    <a:pt x="4816638" y="0"/>
                  </a:lnTo>
                  <a:lnTo>
                    <a:pt x="4357958" y="0"/>
                  </a:lnTo>
                  <a:lnTo>
                    <a:pt x="4288354" y="0"/>
                  </a:lnTo>
                  <a:lnTo>
                    <a:pt x="3693608" y="0"/>
                  </a:lnTo>
                  <a:lnTo>
                    <a:pt x="3624006" y="0"/>
                  </a:lnTo>
                  <a:lnTo>
                    <a:pt x="3276448" y="0"/>
                  </a:lnTo>
                  <a:lnTo>
                    <a:pt x="1622622" y="0"/>
                  </a:lnTo>
                  <a:lnTo>
                    <a:pt x="1600504" y="14997"/>
                  </a:lnTo>
                  <a:cubicBezTo>
                    <a:pt x="573594" y="754641"/>
                    <a:pt x="0" y="2093192"/>
                    <a:pt x="0" y="3621656"/>
                  </a:cubicBezTo>
                  <a:cubicBezTo>
                    <a:pt x="0" y="4969131"/>
                    <a:pt x="928496" y="5602839"/>
                    <a:pt x="1873886" y="6374814"/>
                  </a:cubicBezTo>
                  <a:cubicBezTo>
                    <a:pt x="2046046" y="6515397"/>
                    <a:pt x="2216632" y="6653108"/>
                    <a:pt x="2390406" y="6780599"/>
                  </a:cubicBezTo>
                  <a:lnTo>
                    <a:pt x="2502136" y="6858000"/>
                  </a:lnTo>
                  <a:lnTo>
                    <a:pt x="3276448" y="6858000"/>
                  </a:lnTo>
                  <a:lnTo>
                    <a:pt x="3624006" y="6858000"/>
                  </a:lnTo>
                  <a:lnTo>
                    <a:pt x="3693608" y="6858000"/>
                  </a:lnTo>
                  <a:lnTo>
                    <a:pt x="4288354" y="6858000"/>
                  </a:lnTo>
                  <a:lnTo>
                    <a:pt x="4357958" y="6858000"/>
                  </a:lnTo>
                  <a:lnTo>
                    <a:pt x="4816638" y="6858000"/>
                  </a:lnTo>
                  <a:lnTo>
                    <a:pt x="4886240" y="6858000"/>
                  </a:lnTo>
                  <a:lnTo>
                    <a:pt x="5480986" y="6858000"/>
                  </a:lnTo>
                  <a:lnTo>
                    <a:pt x="5550590" y="6858000"/>
                  </a:lnTo>
                  <a:lnTo>
                    <a:pt x="5634635" y="6858000"/>
                  </a:lnTo>
                  <a:lnTo>
                    <a:pt x="6672460" y="6858000"/>
                  </a:lnTo>
                  <a:lnTo>
                    <a:pt x="6784188" y="6780599"/>
                  </a:lnTo>
                  <a:cubicBezTo>
                    <a:pt x="6957963" y="6653108"/>
                    <a:pt x="7128548" y="6515397"/>
                    <a:pt x="7300708" y="6374814"/>
                  </a:cubicBezTo>
                  <a:cubicBezTo>
                    <a:pt x="8246100" y="5602839"/>
                    <a:pt x="9174595" y="4969131"/>
                    <a:pt x="9174595" y="3621656"/>
                  </a:cubicBezTo>
                  <a:cubicBezTo>
                    <a:pt x="9174595" y="2093192"/>
                    <a:pt x="8601001" y="754641"/>
                    <a:pt x="7574092" y="149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EE62D72-11EF-40E9-BF23-0FCAEACD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08673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8" name="Freeform: Shape 13">
              <a:extLst>
                <a:ext uri="{FF2B5EF4-FFF2-40B4-BE49-F238E27FC236}">
                  <a16:creationId xmlns:a16="http://schemas.microsoft.com/office/drawing/2014/main" id="{676336F2-6633-4E26-8760-05F94D87D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75235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9F3102E-7749-422F-8F51-A148252B8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5" y="0"/>
              <a:ext cx="2209181" cy="6858000"/>
            </a:xfrm>
            <a:custGeom>
              <a:avLst/>
              <a:gdLst>
                <a:gd name="connsiteX0" fmla="*/ 955085 w 2209181"/>
                <a:gd name="connsiteY0" fmla="*/ 0 h 6858000"/>
                <a:gd name="connsiteX1" fmla="*/ 937727 w 2209181"/>
                <a:gd name="connsiteY1" fmla="*/ 0 h 6858000"/>
                <a:gd name="connsiteX2" fmla="*/ 963738 w 2209181"/>
                <a:gd name="connsiteY2" fmla="*/ 24346 h 6858000"/>
                <a:gd name="connsiteX3" fmla="*/ 2184004 w 2209181"/>
                <a:gd name="connsiteY3" fmla="*/ 3809420 h 6858000"/>
                <a:gd name="connsiteX4" fmla="*/ 218679 w 2209181"/>
                <a:gd name="connsiteY4" fmla="*/ 6681644 h 6858000"/>
                <a:gd name="connsiteX5" fmla="*/ 0 w 2209181"/>
                <a:gd name="connsiteY5" fmla="*/ 6858000 h 6858000"/>
                <a:gd name="connsiteX6" fmla="*/ 19349 w 2209181"/>
                <a:gd name="connsiteY6" fmla="*/ 6858000 h 6858000"/>
                <a:gd name="connsiteX7" fmla="*/ 236958 w 2209181"/>
                <a:gd name="connsiteY7" fmla="*/ 6682507 h 6858000"/>
                <a:gd name="connsiteX8" fmla="*/ 2202283 w 2209181"/>
                <a:gd name="connsiteY8" fmla="*/ 3810283 h 6858000"/>
                <a:gd name="connsiteX9" fmla="*/ 982018 w 2209181"/>
                <a:gd name="connsiteY9" fmla="*/ 2521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55085" y="0"/>
                  </a:moveTo>
                  <a:lnTo>
                    <a:pt x="937727" y="0"/>
                  </a:lnTo>
                  <a:lnTo>
                    <a:pt x="963738" y="24346"/>
                  </a:lnTo>
                  <a:cubicBezTo>
                    <a:pt x="1818009" y="885455"/>
                    <a:pt x="2251801" y="2269402"/>
                    <a:pt x="2184004" y="3809420"/>
                  </a:cubicBezTo>
                  <a:cubicBezTo>
                    <a:pt x="2120250" y="5257592"/>
                    <a:pt x="1181008" y="5895709"/>
                    <a:pt x="218679" y="6681644"/>
                  </a:cubicBezTo>
                  <a:lnTo>
                    <a:pt x="0" y="6858000"/>
                  </a:lnTo>
                  <a:lnTo>
                    <a:pt x="19349" y="6858000"/>
                  </a:lnTo>
                  <a:lnTo>
                    <a:pt x="236958" y="6682507"/>
                  </a:lnTo>
                  <a:cubicBezTo>
                    <a:pt x="1199288" y="5896573"/>
                    <a:pt x="2138530" y="5258455"/>
                    <a:pt x="2202283" y="3810283"/>
                  </a:cubicBezTo>
                  <a:cubicBezTo>
                    <a:pt x="2270080" y="2270266"/>
                    <a:pt x="1836289" y="886318"/>
                    <a:pt x="982018" y="2521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1191CD-1211-4C40-9D45-449D9BE65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36349" y="0"/>
              <a:ext cx="2209181" cy="6858000"/>
            </a:xfrm>
            <a:custGeom>
              <a:avLst/>
              <a:gdLst>
                <a:gd name="connsiteX0" fmla="*/ 937727 w 2209181"/>
                <a:gd name="connsiteY0" fmla="*/ 0 h 6858000"/>
                <a:gd name="connsiteX1" fmla="*/ 955085 w 2209181"/>
                <a:gd name="connsiteY1" fmla="*/ 0 h 6858000"/>
                <a:gd name="connsiteX2" fmla="*/ 982018 w 2209181"/>
                <a:gd name="connsiteY2" fmla="*/ 25210 h 6858000"/>
                <a:gd name="connsiteX3" fmla="*/ 2202283 w 2209181"/>
                <a:gd name="connsiteY3" fmla="*/ 3810283 h 6858000"/>
                <a:gd name="connsiteX4" fmla="*/ 236958 w 2209181"/>
                <a:gd name="connsiteY4" fmla="*/ 6682507 h 6858000"/>
                <a:gd name="connsiteX5" fmla="*/ 19349 w 2209181"/>
                <a:gd name="connsiteY5" fmla="*/ 6858000 h 6858000"/>
                <a:gd name="connsiteX6" fmla="*/ 0 w 2209181"/>
                <a:gd name="connsiteY6" fmla="*/ 6858000 h 6858000"/>
                <a:gd name="connsiteX7" fmla="*/ 218679 w 2209181"/>
                <a:gd name="connsiteY7" fmla="*/ 6681644 h 6858000"/>
                <a:gd name="connsiteX8" fmla="*/ 2184004 w 2209181"/>
                <a:gd name="connsiteY8" fmla="*/ 3809420 h 6858000"/>
                <a:gd name="connsiteX9" fmla="*/ 963738 w 2209181"/>
                <a:gd name="connsiteY9" fmla="*/ 24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37727" y="0"/>
                  </a:moveTo>
                  <a:lnTo>
                    <a:pt x="955085" y="0"/>
                  </a:lnTo>
                  <a:lnTo>
                    <a:pt x="982018" y="25210"/>
                  </a:lnTo>
                  <a:cubicBezTo>
                    <a:pt x="1836289" y="886318"/>
                    <a:pt x="2270080" y="2270266"/>
                    <a:pt x="2202283" y="3810283"/>
                  </a:cubicBezTo>
                  <a:cubicBezTo>
                    <a:pt x="2138530" y="5258455"/>
                    <a:pt x="1199288" y="5896573"/>
                    <a:pt x="236958" y="6682507"/>
                  </a:cubicBezTo>
                  <a:lnTo>
                    <a:pt x="19349" y="6858000"/>
                  </a:lnTo>
                  <a:lnTo>
                    <a:pt x="0" y="6858000"/>
                  </a:lnTo>
                  <a:lnTo>
                    <a:pt x="218679" y="6681644"/>
                  </a:lnTo>
                  <a:cubicBezTo>
                    <a:pt x="1181008" y="5895709"/>
                    <a:pt x="2120250" y="5257592"/>
                    <a:pt x="2184004" y="3809420"/>
                  </a:cubicBezTo>
                  <a:cubicBezTo>
                    <a:pt x="2251801" y="2269402"/>
                    <a:pt x="1818009" y="885455"/>
                    <a:pt x="963738" y="2434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B0362BB1-182C-C146-9F8F-73B9AF931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704" y="1180532"/>
            <a:ext cx="6633328" cy="439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15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B35D78A-1E4A-9645-9E09-D808F2AAF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421" y="643467"/>
            <a:ext cx="8409158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17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Macintosh PowerPoint</Application>
  <PresentationFormat>Breitbild</PresentationFormat>
  <Paragraphs>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Meiryo</vt:lpstr>
      <vt:lpstr>Arial</vt:lpstr>
      <vt:lpstr>Calibri</vt:lpstr>
      <vt:lpstr>Calibri Light</vt:lpstr>
      <vt:lpstr>Office</vt:lpstr>
      <vt:lpstr>Spiele-Streaming auf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Spiele-Streaming auf</dc:title>
  <dc:creator>Office2016L0003</dc:creator>
  <cp:lastModifiedBy>Office2016L0003</cp:lastModifiedBy>
  <cp:revision>2</cp:revision>
  <dcterms:created xsi:type="dcterms:W3CDTF">2021-11-29T19:00:28Z</dcterms:created>
  <dcterms:modified xsi:type="dcterms:W3CDTF">2021-11-29T19:08:04Z</dcterms:modified>
</cp:coreProperties>
</file>