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9" r:id="rId4"/>
    <p:sldId id="265" r:id="rId5"/>
    <p:sldId id="267" r:id="rId6"/>
    <p:sldId id="268" r:id="rId7"/>
    <p:sldId id="270" r:id="rId8"/>
    <p:sldId id="266" r:id="rId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FC64AE30-C388-5944-A9F9-A3F2708239A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4184FBE7-7BB0-ED43-8684-D0312C72A7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BDCBA8A-4B3B-C34B-9B5A-9E2CBBC41492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B80DED2-4211-8F4A-96A5-23E16D09C7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7C7AF-A280-AA42-A8A9-C852041F8008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46994C0-39E4-6C4C-953C-9BBBE7001D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911A-4F87-0540-AA64-0B99FE5A2232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BC1CDC-7449-AF42-BDEF-AF9EED04CE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7800D-7B87-FB4C-A3CE-7D7AA79BEF93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00E2DF8-E5D2-9047-A022-475F2A7FED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5980-23C3-ED40-911F-CD1BF0F51DE0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4546D27-599A-CD49-B615-D557B5999F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9B844-9F35-C44B-820A-8C561082A05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48627EB-C9FF-784F-9FFE-187EF6EFF7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D5026-F796-E84B-B041-F85781C1E14B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B13E726-7AE4-E04C-BFC6-2824E516F4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9879D-2E16-694A-B264-354C22337A2E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F7E4C4C-5D07-444A-A412-5C0700DF638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9A665-8955-884C-AE46-4D3CEAB34797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678897D-EA2E-1A44-9311-EE21F2FA94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23A4-EFDE-5B42-84AE-4D7D38DCE3DB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856E2D-59DD-2D46-8A33-4A3582B055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D1C5-1776-7B41-A9E2-1DAD8F8EAA82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8E1BFFF-ACE1-804A-BF3A-0EE2D35CD7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A45D6-8574-EE4B-BCE1-2A71C8548B8B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417CCC2-0F2D-C14C-9100-E3E761A460F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C7FBBF-7183-314D-B9A7-7FA3F4CF06B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66925"/>
          </a:xfrm>
        </p:spPr>
        <p:txBody>
          <a:bodyPr/>
          <a:lstStyle/>
          <a:p>
            <a:pPr eaLnBrk="1" hangingPunct="1"/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Excel:</a:t>
            </a:r>
            <a:br>
              <a:rPr lang="de-DE" b="1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Bedingte Formatierung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15363" name="Bild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50" y="3798888"/>
            <a:ext cx="1041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313" y="4840288"/>
            <a:ext cx="14097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Bild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6875" y="4006850"/>
            <a:ext cx="1257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792163"/>
            <a:ext cx="377825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feld 5"/>
          <p:cNvSpPr txBox="1">
            <a:spLocks noChangeArrowheads="1"/>
          </p:cNvSpPr>
          <p:nvPr/>
        </p:nvSpPr>
        <p:spPr bwMode="auto">
          <a:xfrm>
            <a:off x="307975" y="206375"/>
            <a:ext cx="6391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Start -&gt; Gruppe "Formatvorlagen" -&gt; Bedingte Formatierung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792163"/>
            <a:ext cx="377825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feld 5"/>
          <p:cNvSpPr txBox="1">
            <a:spLocks noChangeArrowheads="1"/>
          </p:cNvSpPr>
          <p:nvPr/>
        </p:nvSpPr>
        <p:spPr bwMode="auto">
          <a:xfrm>
            <a:off x="307975" y="206375"/>
            <a:ext cx="411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"Regeln zum Hervorheben von Zellen"</a:t>
            </a:r>
          </a:p>
        </p:txBody>
      </p:sp>
      <p:pic>
        <p:nvPicPr>
          <p:cNvPr id="17412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9713" y="4244975"/>
            <a:ext cx="5668962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Bild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6550" y="1276350"/>
            <a:ext cx="593090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feld 7"/>
          <p:cNvSpPr txBox="1">
            <a:spLocks noChangeArrowheads="1"/>
          </p:cNvSpPr>
          <p:nvPr/>
        </p:nvSpPr>
        <p:spPr bwMode="auto">
          <a:xfrm>
            <a:off x="322263" y="477838"/>
            <a:ext cx="7840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"obere/untere Regeln" = erste 10 Elemente, alle über dem Durchschnitt etc.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feld 7"/>
          <p:cNvSpPr txBox="1">
            <a:spLocks noChangeArrowheads="1"/>
          </p:cNvSpPr>
          <p:nvPr/>
        </p:nvSpPr>
        <p:spPr bwMode="auto">
          <a:xfrm>
            <a:off x="322263" y="477838"/>
            <a:ext cx="1644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"Datenbalken"</a:t>
            </a:r>
          </a:p>
        </p:txBody>
      </p:sp>
      <p:pic>
        <p:nvPicPr>
          <p:cNvPr id="19459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9400" y="1435100"/>
            <a:ext cx="604520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feld 7"/>
          <p:cNvSpPr txBox="1">
            <a:spLocks noChangeArrowheads="1"/>
          </p:cNvSpPr>
          <p:nvPr/>
        </p:nvSpPr>
        <p:spPr bwMode="auto">
          <a:xfrm>
            <a:off x="322263" y="477838"/>
            <a:ext cx="1670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"Symbolsätze"</a:t>
            </a:r>
          </a:p>
        </p:txBody>
      </p:sp>
      <p:pic>
        <p:nvPicPr>
          <p:cNvPr id="20483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9475" y="1303338"/>
            <a:ext cx="5749925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feld 7"/>
          <p:cNvSpPr txBox="1">
            <a:spLocks noChangeArrowheads="1"/>
          </p:cNvSpPr>
          <p:nvPr/>
        </p:nvSpPr>
        <p:spPr bwMode="auto">
          <a:xfrm>
            <a:off x="322263" y="477838"/>
            <a:ext cx="3495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Regeln hinzufügen oder löschen</a:t>
            </a:r>
          </a:p>
        </p:txBody>
      </p:sp>
      <p:pic>
        <p:nvPicPr>
          <p:cNvPr id="21507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47725"/>
            <a:ext cx="2489200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Bild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1075" y="2349500"/>
            <a:ext cx="4837113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Bild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3238" y="4106863"/>
            <a:ext cx="5338762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Gerade Verbindung mit Pfeil 9"/>
          <p:cNvCxnSpPr/>
          <p:nvPr/>
        </p:nvCxnSpPr>
        <p:spPr>
          <a:xfrm>
            <a:off x="2803525" y="2903538"/>
            <a:ext cx="900113" cy="7937"/>
          </a:xfrm>
          <a:prstGeom prst="straightConnector1">
            <a:avLst/>
          </a:prstGeom>
          <a:ln w="7302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rot="5400000">
            <a:off x="4857750" y="3776663"/>
            <a:ext cx="660400" cy="0"/>
          </a:xfrm>
          <a:prstGeom prst="straightConnector1">
            <a:avLst/>
          </a:prstGeom>
          <a:ln w="7302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Bild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304800"/>
            <a:ext cx="5530850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Macintosh PowerPoint</Application>
  <PresentationFormat>Bildschirmpräsentation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ＭＳ Ｐゴシック</vt:lpstr>
      <vt:lpstr>Calibri</vt:lpstr>
      <vt:lpstr>Office-Design</vt:lpstr>
      <vt:lpstr>Excel: Bedingte Formatierung</vt:lpstr>
      <vt:lpstr>Folie 2</vt:lpstr>
      <vt:lpstr>Folie 3</vt:lpstr>
      <vt:lpstr>Folie 4</vt:lpstr>
      <vt:lpstr>Folie 5</vt:lpstr>
      <vt:lpstr>Folie 6</vt:lpstr>
      <vt:lpstr>Folie 7</vt:lpstr>
      <vt:lpstr>Folie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Tastatur</dc:title>
  <dc:creator>Bert</dc:creator>
  <cp:lastModifiedBy>B. M.</cp:lastModifiedBy>
  <cp:revision>135</cp:revision>
  <cp:lastPrinted>2010-11-22T22:57:44Z</cp:lastPrinted>
  <dcterms:created xsi:type="dcterms:W3CDTF">2011-11-03T11:10:27Z</dcterms:created>
  <dcterms:modified xsi:type="dcterms:W3CDTF">2011-11-03T11:10:46Z</dcterms:modified>
</cp:coreProperties>
</file>