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60" r:id="rId3"/>
    <p:sldId id="258" r:id="rId4"/>
    <p:sldId id="261" r:id="rId5"/>
    <p:sldId id="262" r:id="rId6"/>
    <p:sldId id="263" r:id="rId7"/>
  </p:sldIdLst>
  <p:sldSz cx="9144000" cy="6858000" type="screen4x3"/>
  <p:notesSz cx="6858000" cy="9144000"/>
  <p:defaultTextStyle>
    <a:defPPr>
      <a:defRPr lang="de-D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" charset="0"/>
        <a:ea typeface="ＭＳ Ｐゴシック" pitchFamily="-1" charset="-128"/>
        <a:cs typeface="ＭＳ Ｐゴシック" pitchFamily="-1" charset="-128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" charset="0"/>
        <a:ea typeface="ＭＳ Ｐゴシック" pitchFamily="-1" charset="-128"/>
        <a:cs typeface="ＭＳ Ｐゴシック" pitchFamily="-1" charset="-128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" charset="0"/>
        <a:ea typeface="ＭＳ Ｐゴシック" pitchFamily="-1" charset="-128"/>
        <a:cs typeface="ＭＳ Ｐゴシック" pitchFamily="-1" charset="-128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" charset="0"/>
        <a:ea typeface="ＭＳ Ｐゴシック" pitchFamily="-1" charset="-128"/>
        <a:cs typeface="ＭＳ Ｐゴシック" pitchFamily="-1" charset="-128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" charset="0"/>
        <a:ea typeface="ＭＳ Ｐゴシック" pitchFamily="-1" charset="-128"/>
        <a:cs typeface="ＭＳ Ｐゴシック" pitchFamily="-1" charset="-128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pitchFamily="-1" charset="0"/>
        <a:ea typeface="ＭＳ Ｐゴシック" pitchFamily="-1" charset="-128"/>
        <a:cs typeface="ＭＳ Ｐゴシック" pitchFamily="-1" charset="-128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pitchFamily="-1" charset="0"/>
        <a:ea typeface="ＭＳ Ｐゴシック" pitchFamily="-1" charset="-128"/>
        <a:cs typeface="ＭＳ Ｐゴシック" pitchFamily="-1" charset="-128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pitchFamily="-1" charset="0"/>
        <a:ea typeface="ＭＳ Ｐゴシック" pitchFamily="-1" charset="-128"/>
        <a:cs typeface="ＭＳ Ｐゴシック" pitchFamily="-1" charset="-128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pitchFamily="-1" charset="0"/>
        <a:ea typeface="ＭＳ Ｐゴシック" pitchFamily="-1" charset="-128"/>
        <a:cs typeface="ＭＳ Ｐゴシック" pitchFamily="-1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20" d="100"/>
          <a:sy n="120" d="100"/>
        </p:scale>
        <p:origin x="-6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handoutMaster" Target="handoutMasters/handoutMaster1.xml"/><Relationship Id="rId10" Type="http://schemas.openxmlformats.org/officeDocument/2006/relationships/printerSettings" Target="printerSettings/printerSettings1.bin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AE8A4663-19EA-F144-AAA0-B03EE4D809A3}" type="datetime1">
              <a:rPr lang="de-DE"/>
              <a:pPr>
                <a:defRPr/>
              </a:pPr>
              <a:t>15.01.15</a:t>
            </a:fld>
            <a:endParaRPr lang="de-DE"/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17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168618C8-51BE-E04D-A5B4-573CD31E4478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947196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C9F62CF9-DB02-6A46-8111-29335A7B1215}" type="datetime1">
              <a:rPr lang="de-DE"/>
              <a:pPr>
                <a:defRPr/>
              </a:pPr>
              <a:t>15.01.15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 smtClean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noProof="0" smtClean="0"/>
              <a:t>Mastertextformat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07297758-5B82-8E44-BBFB-9425A9F743C2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465993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12DE8-0E70-9240-A6FA-E464A4838586}" type="datetime1">
              <a:rPr lang="de-DE"/>
              <a:pPr>
                <a:defRPr/>
              </a:pPr>
              <a:t>15.01.15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46FD996-479A-B744-88F4-FDC1B6F3377E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3B3CE3-E1AC-7B4D-BE0A-E58B55846CC2}" type="datetime1">
              <a:rPr lang="de-DE"/>
              <a:pPr>
                <a:defRPr/>
              </a:pPr>
              <a:t>15.01.15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D0B65B0-B96B-3444-A841-87BF4569BA55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C33AB-85AE-E946-B882-F6239D3AC953}" type="datetime1">
              <a:rPr lang="de-DE"/>
              <a:pPr>
                <a:defRPr/>
              </a:pPr>
              <a:t>15.01.15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5E14A18B-7708-1B4F-9DEF-606DC02EF8E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75858D-0270-AA41-BE8C-E52769D550B4}" type="datetime1">
              <a:rPr lang="de-DE"/>
              <a:pPr>
                <a:defRPr/>
              </a:pPr>
              <a:t>15.01.15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4345496E-4BC2-0C43-BD2E-5B4CDD2E446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D57B6-9FA8-1841-9B7B-8521BAD85BBB}" type="datetime1">
              <a:rPr lang="de-DE"/>
              <a:pPr>
                <a:defRPr/>
              </a:pPr>
              <a:t>15.01.15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96AF1EF-BD9D-7949-80E5-998DD9E956AD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E512CB-08B7-684A-917F-5A20221AAFE5}" type="datetime1">
              <a:rPr lang="de-DE"/>
              <a:pPr>
                <a:defRPr/>
              </a:pPr>
              <a:t>15.01.15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25B6AB7-CC70-B74C-A139-6ED997C2D32E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81D2DF-1F8D-C34A-B4B7-98EAF7A78DBB}" type="datetime1">
              <a:rPr lang="de-DE"/>
              <a:pPr>
                <a:defRPr/>
              </a:pPr>
              <a:t>15.01.15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5FB38821-D47F-6F46-9E75-1BD002482025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63AEA-D912-2341-95D5-2B1592A11EE7}" type="datetime1">
              <a:rPr lang="de-DE"/>
              <a:pPr>
                <a:defRPr/>
              </a:pPr>
              <a:t>15.01.15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7E7BFD4-4FFD-D54F-A683-3933706CE4C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E8BF44-F376-BF4A-B53F-E52AA56241FD}" type="datetime1">
              <a:rPr lang="de-DE"/>
              <a:pPr>
                <a:defRPr/>
              </a:pPr>
              <a:t>15.01.15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EA55226-C556-944C-926F-C4D4A48AB0B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050D2-66C0-7E41-B9EB-BC2296A02F11}" type="datetime1">
              <a:rPr lang="de-DE"/>
              <a:pPr>
                <a:defRPr/>
              </a:pPr>
              <a:t>15.01.15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42A87030-8006-7C4C-B2F6-CC0C0CB97823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F35DD2-2CFE-914D-9472-807FD3221244}" type="datetime1">
              <a:rPr lang="de-DE"/>
              <a:pPr>
                <a:defRPr/>
              </a:pPr>
              <a:t>15.01.15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4D40B1FB-BA80-DD44-960E-66F049A8ECB5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elplatzhalt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Mastertitelformat bearbeiten</a:t>
            </a:r>
          </a:p>
        </p:txBody>
      </p:sp>
      <p:sp>
        <p:nvSpPr>
          <p:cNvPr id="1027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9583144-5891-3449-B2E7-EEA86C2C98C7}" type="datetime1">
              <a:rPr lang="de-DE"/>
              <a:pPr>
                <a:defRPr/>
              </a:pPr>
              <a:t>15.01.15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Textfeld 6"/>
          <p:cNvSpPr txBox="1"/>
          <p:nvPr userDrawn="1"/>
        </p:nvSpPr>
        <p:spPr>
          <a:xfrm>
            <a:off x="7427913" y="6637338"/>
            <a:ext cx="1804987" cy="2460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000" b="1">
                <a:solidFill>
                  <a:schemeClr val="bg1">
                    <a:lumMod val="65000"/>
                  </a:schemeClr>
                </a:solidFill>
                <a:latin typeface="Arial"/>
                <a:ea typeface="+mn-ea"/>
                <a:cs typeface="Arial"/>
              </a:rPr>
              <a:t>www.informatikzentrale.de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7" r:id="rId1"/>
    <p:sldLayoutId id="2147483848" r:id="rId2"/>
    <p:sldLayoutId id="2147483849" r:id="rId3"/>
    <p:sldLayoutId id="2147483850" r:id="rId4"/>
    <p:sldLayoutId id="2147483851" r:id="rId5"/>
    <p:sldLayoutId id="2147483852" r:id="rId6"/>
    <p:sldLayoutId id="2147483853" r:id="rId7"/>
    <p:sldLayoutId id="2147483854" r:id="rId8"/>
    <p:sldLayoutId id="2147483855" r:id="rId9"/>
    <p:sldLayoutId id="2147483856" r:id="rId10"/>
    <p:sldLayoutId id="2147483857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-1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-1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-1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-1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-1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876425"/>
          </a:xfrm>
        </p:spPr>
        <p:txBody>
          <a:bodyPr/>
          <a:lstStyle/>
          <a:p>
            <a:pPr eaLnBrk="1" hangingPunct="1"/>
            <a:r>
              <a:rPr lang="de-DE" b="1" dirty="0" smtClean="0">
                <a:ea typeface="ＭＳ Ｐゴシック" pitchFamily="-1" charset="-128"/>
                <a:cs typeface="ＭＳ Ｐゴシック" pitchFamily="-1" charset="-128"/>
              </a:rPr>
              <a:t>Word:</a:t>
            </a:r>
            <a:br>
              <a:rPr lang="de-DE" b="1" dirty="0" smtClean="0">
                <a:ea typeface="ＭＳ Ｐゴシック" pitchFamily="-1" charset="-128"/>
                <a:cs typeface="ＭＳ Ｐゴシック" pitchFamily="-1" charset="-128"/>
              </a:rPr>
            </a:br>
            <a:r>
              <a:rPr lang="de-DE" b="1" dirty="0" smtClean="0">
                <a:ea typeface="ＭＳ Ｐゴシック" pitchFamily="-1" charset="-128"/>
                <a:cs typeface="ＭＳ Ｐゴシック" pitchFamily="-1" charset="-128"/>
              </a:rPr>
              <a:t>Eine wissenschaftliche Arbeit schreiben</a:t>
            </a:r>
            <a:endParaRPr lang="de-DE" dirty="0">
              <a:ea typeface="ＭＳ Ｐゴシック" pitchFamily="-1" charset="-128"/>
              <a:cs typeface="ＭＳ Ｐゴシック" pitchFamily="-1" charset="-128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9" t="23944" r="30455" b="39124"/>
          <a:stretch/>
        </p:blipFill>
        <p:spPr bwMode="auto">
          <a:xfrm>
            <a:off x="189345" y="1097390"/>
            <a:ext cx="8753501" cy="38186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3" name="Rechteck 2"/>
          <p:cNvSpPr/>
          <p:nvPr/>
        </p:nvSpPr>
        <p:spPr>
          <a:xfrm>
            <a:off x="189346" y="6246244"/>
            <a:ext cx="849745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dirty="0">
                <a:solidFill>
                  <a:schemeClr val="bg1">
                    <a:lumMod val="50000"/>
                  </a:schemeClr>
                </a:solidFill>
              </a:rPr>
              <a:t>http://www.amazon.de/Wie-eine-wissenschaftliche-Abschlu%C3%9Farbeit-schreibt/dp/3825215121</a:t>
            </a:r>
          </a:p>
        </p:txBody>
      </p:sp>
    </p:spTree>
    <p:extLst>
      <p:ext uri="{BB962C8B-B14F-4D97-AF65-F5344CB8AC3E}">
        <p14:creationId xmlns:p14="http://schemas.microsoft.com/office/powerpoint/2010/main" val="38571381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5400" b="1" dirty="0" smtClean="0">
                <a:ea typeface="ＭＳ Ｐゴシック" pitchFamily="-1" charset="-128"/>
                <a:cs typeface="ＭＳ Ｐゴシック" pitchFamily="-1" charset="-128"/>
              </a:rPr>
              <a:t>Thema</a:t>
            </a:r>
            <a:endParaRPr lang="de-DE" sz="5400" b="1" dirty="0">
              <a:ea typeface="ＭＳ Ｐゴシック" pitchFamily="-1" charset="-128"/>
              <a:cs typeface="ＭＳ Ｐゴシック" pitchFamily="-1" charset="-128"/>
            </a:endParaRPr>
          </a:p>
        </p:txBody>
      </p:sp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280658" y="1325972"/>
            <a:ext cx="8406142" cy="620523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marL="0" indent="0">
              <a:buNone/>
            </a:pPr>
            <a:r>
              <a:rPr lang="de-DE" dirty="0" smtClean="0"/>
              <a:t>Faustregel: Je spezifischer, desto besser!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189346" y="4115394"/>
            <a:ext cx="81131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„Datenbanken“ vs. „</a:t>
            </a:r>
            <a:r>
              <a:rPr lang="de-DE" sz="2400" dirty="0" err="1" smtClean="0"/>
              <a:t>n:m-Beziehungen</a:t>
            </a:r>
            <a:r>
              <a:rPr lang="de-DE" sz="2400" dirty="0" smtClean="0"/>
              <a:t> in ER-Diagrammen“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189346" y="4799846"/>
            <a:ext cx="78153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„Physik“ vs. „Wie ein Teilchenbeschleuniger funktioniert“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158848" y="5599917"/>
            <a:ext cx="89851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„Hinduismus“ vs. „Die Bedeutung von Shiva für den Hinduismus“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5400" b="1" dirty="0" smtClean="0">
                <a:ea typeface="ＭＳ Ｐゴシック" pitchFamily="-1" charset="-128"/>
                <a:cs typeface="ＭＳ Ｐゴシック" pitchFamily="-1" charset="-128"/>
              </a:rPr>
              <a:t>Thema</a:t>
            </a:r>
            <a:endParaRPr lang="de-DE" sz="5400" b="1" dirty="0">
              <a:ea typeface="ＭＳ Ｐゴシック" pitchFamily="-1" charset="-128"/>
              <a:cs typeface="ＭＳ Ｐゴシック" pitchFamily="-1" charset="-128"/>
            </a:endParaRPr>
          </a:p>
        </p:txBody>
      </p:sp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280658" y="1325972"/>
            <a:ext cx="8406142" cy="620523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marL="0" indent="0">
              <a:buNone/>
            </a:pPr>
            <a:r>
              <a:rPr lang="de-DE" dirty="0" smtClean="0"/>
              <a:t>Faustregel: Je spezifischer, desto besser!</a:t>
            </a:r>
            <a:endParaRPr lang="de-DE" dirty="0"/>
          </a:p>
        </p:txBody>
      </p:sp>
      <p:sp>
        <p:nvSpPr>
          <p:cNvPr id="3" name="Rechteck 2"/>
          <p:cNvSpPr/>
          <p:nvPr/>
        </p:nvSpPr>
        <p:spPr>
          <a:xfrm>
            <a:off x="189346" y="6246244"/>
            <a:ext cx="849745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dirty="0">
                <a:solidFill>
                  <a:schemeClr val="bg1">
                    <a:lumMod val="50000"/>
                  </a:schemeClr>
                </a:solidFill>
              </a:rPr>
              <a:t>http://www.amazon.de/Wie-eine-wissenschaftliche-Abschlu%C3%9Farbeit-schreibt/dp/3825215121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4" t="25872" r="78709" b="39124"/>
          <a:stretch/>
        </p:blipFill>
        <p:spPr bwMode="auto">
          <a:xfrm>
            <a:off x="457200" y="2392218"/>
            <a:ext cx="1519296" cy="225367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2" t="42707" r="41668" b="16573"/>
          <a:stretch/>
        </p:blipFill>
        <p:spPr bwMode="auto">
          <a:xfrm>
            <a:off x="2115127" y="2200717"/>
            <a:ext cx="6834909" cy="3971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Gerade Verbindung 4"/>
          <p:cNvCxnSpPr/>
          <p:nvPr/>
        </p:nvCxnSpPr>
        <p:spPr>
          <a:xfrm>
            <a:off x="2705584" y="5714617"/>
            <a:ext cx="4582928" cy="0"/>
          </a:xfrm>
          <a:prstGeom prst="line">
            <a:avLst/>
          </a:prstGeom>
          <a:ln w="762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Gerade Verbindung 8"/>
          <p:cNvCxnSpPr/>
          <p:nvPr/>
        </p:nvCxnSpPr>
        <p:spPr>
          <a:xfrm>
            <a:off x="4527712" y="4632651"/>
            <a:ext cx="3934696" cy="0"/>
          </a:xfrm>
          <a:prstGeom prst="line">
            <a:avLst/>
          </a:prstGeom>
          <a:ln w="762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86721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5400" b="1" dirty="0" smtClean="0">
                <a:ea typeface="ＭＳ Ｐゴシック" pitchFamily="-1" charset="-128"/>
                <a:cs typeface="ＭＳ Ｐゴシック" pitchFamily="-1" charset="-128"/>
              </a:rPr>
              <a:t>Gliederung</a:t>
            </a:r>
            <a:endParaRPr lang="de-DE" sz="5400" b="1" dirty="0">
              <a:ea typeface="ＭＳ Ｐゴシック" pitchFamily="-1" charset="-128"/>
              <a:cs typeface="ＭＳ Ｐゴシック" pitchFamily="-1" charset="-128"/>
            </a:endParaRPr>
          </a:p>
        </p:txBody>
      </p:sp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280658" y="1283638"/>
            <a:ext cx="8406142" cy="620523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marL="0" indent="0" algn="ctr">
              <a:buNone/>
            </a:pPr>
            <a:r>
              <a:rPr lang="de-DE" dirty="0" smtClean="0"/>
              <a:t>Am Anfang steht die Gliederung!!!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463993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el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30362"/>
          </a:xfrm>
        </p:spPr>
        <p:txBody>
          <a:bodyPr/>
          <a:lstStyle/>
          <a:p>
            <a:r>
              <a:rPr lang="de-DE" sz="5400" b="1" dirty="0" smtClean="0">
                <a:ea typeface="ＭＳ Ｐゴシック" pitchFamily="-1" charset="-128"/>
                <a:cs typeface="ＭＳ Ｐゴシック" pitchFamily="-1" charset="-128"/>
              </a:rPr>
              <a:t>Gliederungsbeispiel: Teilchenbeschleuniger</a:t>
            </a:r>
            <a:endParaRPr lang="de-DE" sz="5400" b="1" dirty="0">
              <a:ea typeface="ＭＳ Ｐゴシック" pitchFamily="-1" charset="-128"/>
              <a:cs typeface="ＭＳ Ｐゴシック" pitchFamily="-1" charset="-128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201083" y="1643621"/>
            <a:ext cx="8741834" cy="5170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200"/>
              <a:t>1 Einleitung</a:t>
            </a:r>
          </a:p>
          <a:p>
            <a:r>
              <a:rPr lang="de-DE" sz="2200"/>
              <a:t>2 Geschichte der Entwicklung zu immer höheren Energien</a:t>
            </a:r>
          </a:p>
          <a:p>
            <a:r>
              <a:rPr lang="de-DE" sz="2200"/>
              <a:t>	2.1 Bis etwa 1950: der MeV-Bereich</a:t>
            </a:r>
          </a:p>
          <a:p>
            <a:r>
              <a:rPr lang="de-DE" sz="2200"/>
              <a:t>	2.2 Ab etwa 1950: der GeV-Bereich</a:t>
            </a:r>
          </a:p>
          <a:p>
            <a:r>
              <a:rPr lang="de-DE" sz="2200"/>
              <a:t>		2.2.1 Technische Grenzen</a:t>
            </a:r>
          </a:p>
          <a:p>
            <a:r>
              <a:rPr lang="de-DE" sz="2200"/>
              <a:t>		2.2.2 Linearbeschleuniger</a:t>
            </a:r>
          </a:p>
          <a:p>
            <a:r>
              <a:rPr lang="de-DE" sz="2200"/>
              <a:t>		2.2.3 Ringbeschleuniger</a:t>
            </a:r>
          </a:p>
          <a:p>
            <a:r>
              <a:rPr lang="de-DE" sz="2200"/>
              <a:t>	2.3 Speicherringe</a:t>
            </a:r>
          </a:p>
          <a:p>
            <a:r>
              <a:rPr lang="de-DE" sz="2200"/>
              <a:t>3 Arten</a:t>
            </a:r>
          </a:p>
          <a:p>
            <a:r>
              <a:rPr lang="de-DE" sz="2200"/>
              <a:t>	3.1 Geradlinige Beschleunigung</a:t>
            </a:r>
          </a:p>
          <a:p>
            <a:r>
              <a:rPr lang="de-DE" sz="2200"/>
              <a:t>	3.2 zyklische Beschleunigung</a:t>
            </a:r>
          </a:p>
          <a:p>
            <a:r>
              <a:rPr lang="de-DE" sz="2200"/>
              <a:t>4 Anwendungsgebiete</a:t>
            </a:r>
          </a:p>
          <a:p>
            <a:r>
              <a:rPr lang="de-DE" sz="2200"/>
              <a:t>5 Synchrotronstrahlung</a:t>
            </a:r>
          </a:p>
          <a:p>
            <a:r>
              <a:rPr lang="de-DE" sz="2200"/>
              <a:t>6 Fazit</a:t>
            </a:r>
          </a:p>
          <a:p>
            <a:r>
              <a:rPr lang="de-DE" sz="2200"/>
              <a:t>7 Literatur</a:t>
            </a:r>
          </a:p>
        </p:txBody>
      </p:sp>
    </p:spTree>
    <p:extLst>
      <p:ext uri="{BB962C8B-B14F-4D97-AF65-F5344CB8AC3E}">
        <p14:creationId xmlns:p14="http://schemas.microsoft.com/office/powerpoint/2010/main" val="7932074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</Words>
  <Application>Microsoft Macintosh PowerPoint</Application>
  <PresentationFormat>Bildschirmpräsentation (4:3)</PresentationFormat>
  <Paragraphs>28</Paragraphs>
  <Slides>6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7" baseType="lpstr">
      <vt:lpstr>Office-Design</vt:lpstr>
      <vt:lpstr>Word: Eine wissenschaftliche Arbeit schreiben</vt:lpstr>
      <vt:lpstr>PowerPoint-Präsentation</vt:lpstr>
      <vt:lpstr>Thema</vt:lpstr>
      <vt:lpstr>Thema</vt:lpstr>
      <vt:lpstr>Gliederung</vt:lpstr>
      <vt:lpstr>Gliederungsbeispiel: Teilchenbeschleuniger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Tastatur</dc:title>
  <dc:creator>Bert</dc:creator>
  <cp:lastModifiedBy>B. M.</cp:lastModifiedBy>
  <cp:revision>87</cp:revision>
  <cp:lastPrinted>2010-10-03T20:49:09Z</cp:lastPrinted>
  <dcterms:created xsi:type="dcterms:W3CDTF">2011-11-03T11:10:05Z</dcterms:created>
  <dcterms:modified xsi:type="dcterms:W3CDTF">2015-01-15T19:28:51Z</dcterms:modified>
</cp:coreProperties>
</file>