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6" r:id="rId3"/>
    <p:sldId id="262" r:id="rId4"/>
    <p:sldId id="270" r:id="rId5"/>
    <p:sldId id="267" r:id="rId6"/>
    <p:sldId id="271" r:id="rId7"/>
    <p:sldId id="272" r:id="rId8"/>
    <p:sldId id="268" r:id="rId9"/>
    <p:sldId id="263" r:id="rId10"/>
    <p:sldId id="264" r:id="rId11"/>
    <p:sldId id="269" r:id="rId1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35FE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81273-578B-494E-A782-6E373FB12A8B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8E694-80FB-514B-AA2C-C75DC0DF18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29DE-8B4A-5D4F-8C89-2D5C1AA3D5D1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3F2D8-AC86-9244-A543-25C1AA8E64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F6F8-404B-8E43-B2CB-BFD7BF5BE890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E2A1D-46F4-DA49-B8BA-ECC47A9BA9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79151-CD5A-F842-A6B4-FFF7EBBA95B4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6319-6790-E84A-BE8B-0DAE10B54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803B9-3CBC-A841-8787-786225221532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7582A-47A4-904B-913B-C191E951B13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B8ADD-E265-E942-BC2A-550B7D2C2F8A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E62CE-D166-4C45-BEA0-864288723B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F04E2-3A0D-4246-9CFF-CC7A3C32C67D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019E1-7FD2-5147-AAB1-F81FAB34DE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DA491-CCD4-8445-B7FD-47A77C04DDAA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2A965-66F2-DC45-8DD9-CD53333845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DEACD-E6F6-284B-A097-C97C61BEE9DF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1FEAF-F54C-164A-8629-FC18E75F4B2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E5F48-E595-024C-9FE9-C0D9ED3F0B05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8BD31-45EB-EE46-98C0-B53E483B8F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67DE4-A290-7342-88D6-8E619CF77AA2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13925-C20C-3040-B53A-1BC0C32C70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F4F940D-2486-684D-B756-ABFC5A83CF30}" type="datetime1">
              <a:rPr lang="de-DE"/>
              <a:pPr>
                <a:defRPr/>
              </a:pPr>
              <a:t>08.09.2012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091F40-DE13-F645-963B-532EC00BD5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Java – Erste Orientierung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20483" name="Textfeld 4"/>
          <p:cNvSpPr txBox="1">
            <a:spLocks noChangeArrowheads="1"/>
          </p:cNvSpPr>
          <p:nvPr/>
        </p:nvSpPr>
        <p:spPr bwMode="auto">
          <a:xfrm>
            <a:off x="1651000" y="593725"/>
            <a:ext cx="43608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Rechenintensive Applikationen</a:t>
            </a:r>
          </a:p>
        </p:txBody>
      </p:sp>
      <p:sp>
        <p:nvSpPr>
          <p:cNvPr id="20484" name="Rechteck 6"/>
          <p:cNvSpPr>
            <a:spLocks noChangeArrowheads="1"/>
          </p:cNvSpPr>
          <p:nvPr/>
        </p:nvSpPr>
        <p:spPr bwMode="auto">
          <a:xfrm>
            <a:off x="1806575" y="1025525"/>
            <a:ext cx="3700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http://de.wikipedia.org/wiki/Lucene</a:t>
            </a:r>
          </a:p>
        </p:txBody>
      </p:sp>
      <p:pic>
        <p:nvPicPr>
          <p:cNvPr id="20485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0" y="2281238"/>
            <a:ext cx="3810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feld 8"/>
          <p:cNvSpPr txBox="1">
            <a:spLocks noChangeArrowheads="1"/>
          </p:cNvSpPr>
          <p:nvPr/>
        </p:nvSpPr>
        <p:spPr bwMode="auto">
          <a:xfrm>
            <a:off x="2300288" y="3092450"/>
            <a:ext cx="43846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Treibt die Volltextsuche von Wikipedia an</a:t>
            </a:r>
          </a:p>
          <a:p>
            <a:pPr>
              <a:buFontTx/>
              <a:buChar char="-"/>
            </a:pPr>
            <a:r>
              <a:rPr lang="de-DE"/>
              <a:t>sehr leistungsfähig</a:t>
            </a:r>
          </a:p>
          <a:p>
            <a:pPr>
              <a:buFontTx/>
              <a:buChar char="-"/>
            </a:pPr>
            <a:r>
              <a:rPr lang="de-DE"/>
              <a:t>skalierbar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feld 4"/>
          <p:cNvSpPr txBox="1">
            <a:spLocks noChangeArrowheads="1"/>
          </p:cNvSpPr>
          <p:nvPr/>
        </p:nvSpPr>
        <p:spPr bwMode="auto">
          <a:xfrm>
            <a:off x="1651000" y="593725"/>
            <a:ext cx="46037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Wir erlernen nur die Grundlagen!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Wichtigster Vorteil von Java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de-DE"/>
              <a:t>plattformunabhängig</a:t>
            </a:r>
          </a:p>
          <a:p>
            <a:endParaRPr lang="de-DE"/>
          </a:p>
          <a:p>
            <a:pPr>
              <a:buFont typeface="Arial" charset="0"/>
              <a:buNone/>
            </a:pPr>
            <a:r>
              <a:rPr lang="de-DE"/>
              <a:t>ein in Java geschriebenes Programm läuft auf fast allen Betriebssystemen (Windows, Mac, Linux ...)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Bild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1230313"/>
            <a:ext cx="7480300" cy="562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6388" name="Textfeld 4"/>
          <p:cNvSpPr txBox="1">
            <a:spLocks noChangeArrowheads="1"/>
          </p:cNvSpPr>
          <p:nvPr/>
        </p:nvSpPr>
        <p:spPr bwMode="auto">
          <a:xfrm>
            <a:off x="520700" y="544513"/>
            <a:ext cx="82327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Smartphone-Programmierung (mit Android-Betriebssystem)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6388" name="Textfeld 4"/>
          <p:cNvSpPr txBox="1">
            <a:spLocks noChangeArrowheads="1"/>
          </p:cNvSpPr>
          <p:nvPr/>
        </p:nvSpPr>
        <p:spPr bwMode="auto">
          <a:xfrm>
            <a:off x="520700" y="544513"/>
            <a:ext cx="82327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Smartphone-Programmierung (mit Android-Betriebssystem)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886" y="1286933"/>
            <a:ext cx="6597400" cy="50207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7411" name="Textfeld 4"/>
          <p:cNvSpPr txBox="1">
            <a:spLocks noChangeArrowheads="1"/>
          </p:cNvSpPr>
          <p:nvPr/>
        </p:nvSpPr>
        <p:spPr bwMode="auto">
          <a:xfrm>
            <a:off x="520700" y="544513"/>
            <a:ext cx="45593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Spiele, Desktop-Applikationen ...</a:t>
            </a:r>
          </a:p>
        </p:txBody>
      </p:sp>
      <p:pic>
        <p:nvPicPr>
          <p:cNvPr id="17412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1338" y="1181100"/>
            <a:ext cx="7332662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Bild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38" y="3175000"/>
            <a:ext cx="4881562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7411" name="Textfeld 4"/>
          <p:cNvSpPr txBox="1">
            <a:spLocks noChangeArrowheads="1"/>
          </p:cNvSpPr>
          <p:nvPr/>
        </p:nvSpPr>
        <p:spPr bwMode="auto">
          <a:xfrm>
            <a:off x="520700" y="544513"/>
            <a:ext cx="270302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Spiele </a:t>
            </a:r>
            <a:r>
              <a:rPr lang="de-DE" sz="2200" b="1">
                <a:solidFill>
                  <a:srgbClr val="FF0000"/>
                </a:solidFill>
                <a:sym typeface="Wingdings"/>
              </a:rPr>
              <a:t> Minecraft</a:t>
            </a:r>
            <a:endParaRPr lang="de-DE" sz="2200" b="1">
              <a:solidFill>
                <a:srgbClr val="FF0000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38" y="1028562"/>
            <a:ext cx="4637704" cy="2608708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492" y="2706526"/>
            <a:ext cx="6465525" cy="36368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7411" name="Textfeld 4"/>
          <p:cNvSpPr txBox="1">
            <a:spLocks noChangeArrowheads="1"/>
          </p:cNvSpPr>
          <p:nvPr/>
        </p:nvSpPr>
        <p:spPr bwMode="auto">
          <a:xfrm>
            <a:off x="520700" y="544513"/>
            <a:ext cx="270302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Spiele </a:t>
            </a:r>
            <a:r>
              <a:rPr lang="de-DE" sz="2200" b="1">
                <a:solidFill>
                  <a:srgbClr val="FF0000"/>
                </a:solidFill>
                <a:sym typeface="Wingdings"/>
              </a:rPr>
              <a:t> Minecraft</a:t>
            </a:r>
            <a:endParaRPr lang="de-DE" sz="2200" b="1">
              <a:solidFill>
                <a:srgbClr val="FF0000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38" y="1300001"/>
            <a:ext cx="3574163" cy="2010466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582" y="1300001"/>
            <a:ext cx="5000975" cy="2813049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38" y="3638386"/>
            <a:ext cx="5728229" cy="32196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8435" name="Textfeld 4"/>
          <p:cNvSpPr txBox="1">
            <a:spLocks noChangeArrowheads="1"/>
          </p:cNvSpPr>
          <p:nvPr/>
        </p:nvSpPr>
        <p:spPr bwMode="auto">
          <a:xfrm>
            <a:off x="520700" y="544513"/>
            <a:ext cx="77422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... Navigationssysteme, Satellitenreceiver, Liftsteuerung,</a:t>
            </a:r>
          </a:p>
          <a:p>
            <a:r>
              <a:rPr lang="de-DE" sz="2200" b="1">
                <a:solidFill>
                  <a:srgbClr val="FF0000"/>
                </a:solidFill>
              </a:rPr>
              <a:t>Autoradio, Kaffeemaschine ...</a:t>
            </a:r>
          </a:p>
        </p:txBody>
      </p:sp>
      <p:pic>
        <p:nvPicPr>
          <p:cNvPr id="18436" name="Bild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1484313"/>
            <a:ext cx="5091113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Bild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4175" y="1314450"/>
            <a:ext cx="444500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feld 3"/>
          <p:cNvSpPr txBox="1">
            <a:spLocks noChangeArrowheads="1"/>
          </p:cNvSpPr>
          <p:nvPr/>
        </p:nvSpPr>
        <p:spPr bwMode="auto">
          <a:xfrm>
            <a:off x="198438" y="107950"/>
            <a:ext cx="399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Mögliche Anwendungsbereiche: Java</a:t>
            </a:r>
          </a:p>
        </p:txBody>
      </p:sp>
      <p:sp>
        <p:nvSpPr>
          <p:cNvPr id="19459" name="Textfeld 4"/>
          <p:cNvSpPr txBox="1">
            <a:spLocks noChangeArrowheads="1"/>
          </p:cNvSpPr>
          <p:nvPr/>
        </p:nvSpPr>
        <p:spPr bwMode="auto">
          <a:xfrm>
            <a:off x="1651000" y="593725"/>
            <a:ext cx="6543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Webseiten für Enterprise-Anwendungen mit jsp</a:t>
            </a:r>
          </a:p>
        </p:txBody>
      </p:sp>
      <p:pic>
        <p:nvPicPr>
          <p:cNvPr id="19460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1025525"/>
            <a:ext cx="858520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Macintosh PowerPoint</Application>
  <PresentationFormat>Bildschirmpräsentation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Office-Design</vt:lpstr>
      <vt:lpstr>Java – Erste Orientierung</vt:lpstr>
      <vt:lpstr>Wichtigster Vorteil von Java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  Wirtschaftsinformatik Kl. 12</dc:title>
  <dc:creator>Bert</dc:creator>
  <cp:lastModifiedBy>B. M.</cp:lastModifiedBy>
  <cp:revision>41</cp:revision>
  <cp:lastPrinted>2009-09-14T07:35:25Z</cp:lastPrinted>
  <dcterms:created xsi:type="dcterms:W3CDTF">2012-09-08T08:46:21Z</dcterms:created>
  <dcterms:modified xsi:type="dcterms:W3CDTF">2012-09-08T08:55:25Z</dcterms:modified>
</cp:coreProperties>
</file>