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660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32" d="100"/>
          <a:sy n="132" d="100"/>
        </p:scale>
        <p:origin x="-17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1BA93-6561-3947-8205-A4C3163A50F7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BA9A8-D071-4A4B-A2E8-656FA5E7B2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839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2DCC4-4CDE-3E4A-A542-50C311B6A479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21564-8A1F-0444-9D43-F65B75B84CD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4477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29C39-50AE-2D46-BD01-0D6348D74E5B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3850-F489-F444-9D9C-51AFC4EF9C3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1750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C8C66-C20C-7D41-AC16-E748E685EECD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A0555-C784-7C42-9A39-FF21370D2D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535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D6FA6-20FD-C449-A81E-707B88625CAE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D43DD-B6EB-6A40-B9D2-5E982CCC3B4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5820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B0ADA-62A1-5246-8A9E-7C8A640F6DAE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26D01-68C2-3B4E-BC1C-148F4097C7A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822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CD0B2-FF59-DB40-90A5-A8B7D9D40A2C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2FA6EB-6D39-0E43-B4AD-B0B0BA0CFA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378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4AA25-C8FE-1C43-98DF-EF278E3EF2C1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01203-69B2-2145-8FF3-15368CBF8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4055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3D606-A0C9-164D-98B9-902B8EB94A8D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EEFF7-4E38-E74F-9C42-A49E4D945C7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668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B00CA7-19A8-9447-9191-AFE38831AAE0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C4A38-8736-6144-98F4-C1C6A0750DA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6053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4F3EA-BF26-DD4E-9E6D-F6B73E5D3CE9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44009-08E6-5B41-92E8-07E544D6332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873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BC90255C-FF0E-634D-A51A-13B35D5D1F4B}" type="datetime1">
              <a:rPr lang="de-DE"/>
              <a:pPr>
                <a:defRPr/>
              </a:pPr>
              <a:t>10.02.14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354FE15D-4B68-4D4D-A92F-771B8C6E0E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1031" name="Textfeld 6"/>
          <p:cNvSpPr txBox="1">
            <a:spLocks noChangeArrowheads="1"/>
          </p:cNvSpPr>
          <p:nvPr userDrawn="1"/>
        </p:nvSpPr>
        <p:spPr bwMode="auto">
          <a:xfrm>
            <a:off x="7427913" y="6637338"/>
            <a:ext cx="18049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000" b="1">
                <a:solidFill>
                  <a:srgbClr val="A6A6A6"/>
                </a:solidFill>
                <a:cs typeface="Arial" charset="0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Klassen in Java programmieren</a:t>
            </a:r>
            <a:endParaRPr lang="de-DE" i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Klasse: Grundstruktur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5562600" cy="40386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public class Klassenname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{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public Klassenname()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    	{</a:t>
            </a:r>
          </a:p>
          <a:p>
            <a:pPr>
              <a:buFont typeface="Arial" charset="0"/>
              <a:buNone/>
              <a:defRPr/>
            </a:pPr>
            <a:endParaRPr lang="de-DE" sz="2700">
              <a:solidFill>
                <a:srgbClr val="3366FF"/>
              </a:solidFill>
              <a:latin typeface="Courier New"/>
              <a:cs typeface="Courier New"/>
            </a:endParaRP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}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Klasse: Beispiel mit Kommentaren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5715000" cy="41148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public class </a:t>
            </a:r>
            <a:r>
              <a:rPr lang="de-DE" sz="2700" smtClean="0">
                <a:latin typeface="Courier New"/>
                <a:cs typeface="Courier New"/>
              </a:rPr>
              <a:t>Hinkelstein</a:t>
            </a:r>
            <a:endParaRPr lang="de-DE" sz="2700">
              <a:latin typeface="Courier New"/>
              <a:cs typeface="Courier New"/>
            </a:endParaRPr>
          </a:p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{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// Konstruktor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    	public </a:t>
            </a:r>
            <a:r>
              <a:rPr lang="de-DE" sz="2700" smtClean="0">
                <a:solidFill>
                  <a:srgbClr val="3366FF"/>
                </a:solidFill>
                <a:latin typeface="Courier New"/>
                <a:cs typeface="Courier New"/>
              </a:rPr>
              <a:t>Hinkelstein(</a:t>
            </a: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)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    	{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	// Befehle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}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Klasse: Beispiel mit Kommentaren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48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public class </a:t>
            </a:r>
            <a:r>
              <a:rPr lang="de-DE" sz="2700" smtClean="0">
                <a:latin typeface="Courier New"/>
                <a:cs typeface="Courier New"/>
              </a:rPr>
              <a:t>Hinkelstein</a:t>
            </a:r>
            <a:endParaRPr lang="de-DE" sz="2700">
              <a:latin typeface="Courier New"/>
              <a:cs typeface="Courier New"/>
            </a:endParaRPr>
          </a:p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{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// Konstruktor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    	public </a:t>
            </a:r>
            <a:r>
              <a:rPr lang="de-DE" sz="2700" smtClean="0">
                <a:solidFill>
                  <a:srgbClr val="3366FF"/>
                </a:solidFill>
                <a:latin typeface="Courier New"/>
                <a:cs typeface="Courier New"/>
              </a:rPr>
              <a:t>Hinkelstein(</a:t>
            </a: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)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    	{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	</a:t>
            </a:r>
            <a:r>
              <a:rPr lang="de-DE" sz="2700" smtClean="0">
                <a:solidFill>
                  <a:srgbClr val="3366FF"/>
                </a:solidFill>
                <a:latin typeface="Courier New"/>
                <a:cs typeface="Courier New"/>
              </a:rPr>
              <a:t>System.out.println(„Knirsch.“);</a:t>
            </a:r>
            <a:endParaRPr lang="de-DE" sz="2700">
              <a:solidFill>
                <a:srgbClr val="3366FF"/>
              </a:solidFill>
              <a:latin typeface="Courier New"/>
              <a:cs typeface="Courier New"/>
            </a:endParaRPr>
          </a:p>
          <a:p>
            <a:pPr>
              <a:buFont typeface="Arial" charset="0"/>
              <a:buNone/>
              <a:defRPr/>
            </a:pPr>
            <a:r>
              <a:rPr lang="de-DE" sz="2700">
                <a:solidFill>
                  <a:srgbClr val="3366FF"/>
                </a:solidFill>
                <a:latin typeface="Courier New"/>
                <a:cs typeface="Courier New"/>
              </a:rPr>
              <a:t>			}</a:t>
            </a:r>
          </a:p>
          <a:p>
            <a:pPr>
              <a:buFont typeface="Arial" charset="0"/>
              <a:buNone/>
              <a:defRPr/>
            </a:pPr>
            <a:r>
              <a:rPr lang="de-DE" sz="2700">
                <a:latin typeface="Courier New"/>
                <a:cs typeface="Courier New"/>
              </a:rPr>
              <a:t>}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latin typeface="Calibri" charset="0"/>
                <a:ea typeface="ＭＳ Ｐゴシック" charset="0"/>
                <a:cs typeface="ＭＳ Ｐゴシック" charset="0"/>
              </a:rPr>
              <a:t>Klasse: Beispiel mit Kommentaren</a:t>
            </a:r>
          </a:p>
        </p:txBody>
      </p:sp>
      <p:sp>
        <p:nvSpPr>
          <p:cNvPr id="17410" name="Inhaltsplatzhalter 2"/>
          <p:cNvSpPr>
            <a:spLocks noGrp="1"/>
          </p:cNvSpPr>
          <p:nvPr>
            <p:ph idx="1"/>
          </p:nvPr>
        </p:nvSpPr>
        <p:spPr>
          <a:xfrm>
            <a:off x="0" y="2708275"/>
            <a:ext cx="9144000" cy="10080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de-DE" sz="4000">
                <a:solidFill>
                  <a:srgbClr val="3366FF"/>
                </a:solidFill>
                <a:latin typeface="Courier New" charset="0"/>
                <a:ea typeface="ＭＳ Ｐゴシック" charset="0"/>
                <a:cs typeface="Courier New" charset="0"/>
              </a:rPr>
              <a:t>	System.out.println(„Hallo“)</a:t>
            </a:r>
            <a:r>
              <a:rPr lang="de-DE" sz="4000">
                <a:solidFill>
                  <a:srgbClr val="FF0000"/>
                </a:solidFill>
                <a:latin typeface="Courier New" charset="0"/>
                <a:ea typeface="ＭＳ Ｐゴシック" charset="0"/>
                <a:cs typeface="Courier New" charset="0"/>
              </a:rPr>
              <a:t>;</a:t>
            </a:r>
          </a:p>
        </p:txBody>
      </p:sp>
      <p:sp>
        <p:nvSpPr>
          <p:cNvPr id="17411" name="Textfeld 1"/>
          <p:cNvSpPr txBox="1">
            <a:spLocks noChangeArrowheads="1"/>
          </p:cNvSpPr>
          <p:nvPr/>
        </p:nvSpPr>
        <p:spPr bwMode="auto">
          <a:xfrm>
            <a:off x="3924300" y="5876925"/>
            <a:ext cx="412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 b="1">
                <a:solidFill>
                  <a:srgbClr val="FF0000"/>
                </a:solidFill>
              </a:rPr>
              <a:t>Am Ende eines Befehls: Semikolon!</a:t>
            </a:r>
          </a:p>
        </p:txBody>
      </p:sp>
      <p:cxnSp>
        <p:nvCxnSpPr>
          <p:cNvPr id="4" name="Gerade Verbindung mit Pfeil 3"/>
          <p:cNvCxnSpPr/>
          <p:nvPr/>
        </p:nvCxnSpPr>
        <p:spPr>
          <a:xfrm flipV="1">
            <a:off x="7667625" y="3500438"/>
            <a:ext cx="1019175" cy="22145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Geschweifte Klammer rechts 4"/>
          <p:cNvSpPr/>
          <p:nvPr/>
        </p:nvSpPr>
        <p:spPr>
          <a:xfrm rot="16200000">
            <a:off x="7164388" y="1366838"/>
            <a:ext cx="288925" cy="2447925"/>
          </a:xfrm>
          <a:prstGeom prst="rightBrace">
            <a:avLst/>
          </a:prstGeom>
          <a:ln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17414" name="Textfeld 5"/>
          <p:cNvSpPr txBox="1">
            <a:spLocks noChangeArrowheads="1"/>
          </p:cNvSpPr>
          <p:nvPr/>
        </p:nvSpPr>
        <p:spPr bwMode="auto">
          <a:xfrm>
            <a:off x="6443663" y="2028825"/>
            <a:ext cx="1673225" cy="369888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800">
                <a:solidFill>
                  <a:srgbClr val="008000"/>
                </a:solidFill>
              </a:rPr>
              <a:t>Parameterliste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Macintosh PowerPoint</Application>
  <PresentationFormat>Bildschirmpräsentation (4:3)</PresentationFormat>
  <Paragraphs>31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ＭＳ Ｐゴシック</vt:lpstr>
      <vt:lpstr>Calibri</vt:lpstr>
      <vt:lpstr>Courier New</vt:lpstr>
      <vt:lpstr>Office-Design</vt:lpstr>
      <vt:lpstr>Klassen in Java programmieren</vt:lpstr>
      <vt:lpstr>Klasse: Grundstruktur</vt:lpstr>
      <vt:lpstr>Klasse: Beispiel mit Kommentaren</vt:lpstr>
      <vt:lpstr>Klasse: Beispiel mit Kommentaren</vt:lpstr>
      <vt:lpstr>Klasse: Beispiel mit Kommentaren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44</cp:revision>
  <cp:lastPrinted>2010-09-12T22:52:49Z</cp:lastPrinted>
  <dcterms:created xsi:type="dcterms:W3CDTF">2011-09-11T17:52:24Z</dcterms:created>
  <dcterms:modified xsi:type="dcterms:W3CDTF">2014-02-10T21:14:34Z</dcterms:modified>
</cp:coreProperties>
</file>