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73" r:id="rId4"/>
    <p:sldId id="275" r:id="rId5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660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 varScale="1">
        <p:scale>
          <a:sx n="105" d="100"/>
          <a:sy n="105" d="100"/>
        </p:scale>
        <p:origin x="-1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B2735B-E69D-44D0-B098-4CDD31ED1995}" type="datetime1">
              <a:rPr lang="de-DE"/>
              <a:pPr/>
              <a:t>12.10.2011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0D3DAF-0A71-4F97-B188-2EC9F5335EA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4657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6BAAE1-85A9-4946-8A08-5E1166011E34}" type="datetime1">
              <a:rPr lang="de-DE"/>
              <a:pPr/>
              <a:t>12.10.2011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977085-9D53-42EC-A513-851D43D9FFEF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302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942989-97C9-4C66-AFCB-AA3CA8D3AF74}" type="datetime1">
              <a:rPr lang="de-DE"/>
              <a:pPr/>
              <a:t>12.10.2011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BBFC7F-422E-419D-A6F6-D206389DD82E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3215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C9C81EA-49C8-4FED-A28F-A0D184A92BD8}" type="datetime1">
              <a:rPr lang="de-DE"/>
              <a:pPr/>
              <a:t>12.10.2011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2D761C-BE9D-44A4-9D79-D8D9E873C3A6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2893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80EFC6F-8DA6-45B9-8318-302358AAA3F3}" type="datetime1">
              <a:rPr lang="de-DE"/>
              <a:pPr/>
              <a:t>12.10.2011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4CEA20-6025-42DE-969A-2F92FD062DF3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5294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F52D3D-4DD2-493B-9198-EABA33F8A40B}" type="datetime1">
              <a:rPr lang="de-DE"/>
              <a:pPr/>
              <a:t>12.10.2011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FF510F-953E-4E97-BA01-35E3602E0F09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7360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006A1E3-5B6B-45FF-AB55-8DC1B0CFE205}" type="datetime1">
              <a:rPr lang="de-DE"/>
              <a:pPr/>
              <a:t>12.10.2011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B45D0C-133A-4FD3-B3FA-6941BC56B8C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685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9BE9E2-9CFB-434E-BAB2-B2C75137BA59}" type="datetime1">
              <a:rPr lang="de-DE"/>
              <a:pPr/>
              <a:t>12.10.2011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5CB265-B487-478F-8D51-83D84B923263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343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395222-89E6-4EB9-8D05-D48FB0BB8181}" type="datetime1">
              <a:rPr lang="de-DE"/>
              <a:pPr/>
              <a:t>12.10.2011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40C41-AF85-42EB-868B-86AEE01B4648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3029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1F727C6-A6FE-41F1-9B7A-2B10452F442F}" type="datetime1">
              <a:rPr lang="de-DE"/>
              <a:pPr/>
              <a:t>12.10.2011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9F2EFA-F9AB-45A4-A3F7-CF970E425F0E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1463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67E4F07-9589-4E74-B598-9A0ADF43039A}" type="datetime1">
              <a:rPr lang="de-DE"/>
              <a:pPr/>
              <a:t>12.10.2011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0C01DF-2563-4A70-9FFA-E217BDB7651D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769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311C97C6-76D0-482F-9CE1-31E3E752BC0A}" type="datetime1">
              <a:rPr lang="de-DE"/>
              <a:pPr/>
              <a:t>12.10.2011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397998FA-EACF-41CB-BC70-00072AACBC55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Parameter verwenden in Java</a:t>
            </a:r>
            <a:endParaRPr lang="de-DE" i="1" dirty="0" smtClean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Syntax</a:t>
            </a:r>
            <a:endParaRPr lang="de-DE" dirty="0" smtClean="0"/>
          </a:p>
        </p:txBody>
      </p:sp>
      <p:sp>
        <p:nvSpPr>
          <p:cNvPr id="14339" name="Inhaltsplatzhalter 3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112968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de-DE" sz="2200" dirty="0" smtClean="0"/>
              <a:t>Um einer Methode Parameter zu übergeben, schreiben Sie diese in die Parameterliste (d.h. in die runden Klammern direkt hinter der Methode):</a:t>
            </a:r>
            <a:endParaRPr lang="de-DE" sz="2200" dirty="0" smtClean="0"/>
          </a:p>
        </p:txBody>
      </p:sp>
      <p:sp>
        <p:nvSpPr>
          <p:cNvPr id="5" name="Inhaltsplatzhalter 2"/>
          <p:cNvSpPr txBox="1">
            <a:spLocks/>
          </p:cNvSpPr>
          <p:nvPr/>
        </p:nvSpPr>
        <p:spPr bwMode="auto">
          <a:xfrm>
            <a:off x="107504" y="2348880"/>
            <a:ext cx="8784976" cy="410445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dirty="0" err="1">
                <a:latin typeface="Courier New"/>
                <a:cs typeface="Courier New"/>
              </a:rPr>
              <a:t>public</a:t>
            </a:r>
            <a:r>
              <a:rPr lang="de-DE" dirty="0">
                <a:latin typeface="Courier New"/>
                <a:cs typeface="Courier New"/>
              </a:rPr>
              <a:t> </a:t>
            </a:r>
            <a:r>
              <a:rPr lang="de-DE" dirty="0" err="1">
                <a:latin typeface="Courier New"/>
                <a:cs typeface="Courier New"/>
              </a:rPr>
              <a:t>class</a:t>
            </a:r>
            <a:r>
              <a:rPr lang="de-DE" dirty="0">
                <a:latin typeface="Courier New"/>
                <a:cs typeface="Courier New"/>
              </a:rPr>
              <a:t> </a:t>
            </a:r>
            <a:r>
              <a:rPr lang="de-DE" dirty="0" err="1" smtClean="0">
                <a:latin typeface="Courier New"/>
                <a:cs typeface="Courier New"/>
              </a:rPr>
              <a:t>TestParameter</a:t>
            </a:r>
            <a:endParaRPr lang="de-DE" dirty="0">
              <a:latin typeface="Courier New"/>
              <a:cs typeface="Courier New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dirty="0">
                <a:latin typeface="Courier New"/>
                <a:cs typeface="Courier New"/>
              </a:rPr>
              <a:t>{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dirty="0">
                <a:latin typeface="Courier New"/>
                <a:cs typeface="Courier New"/>
              </a:rPr>
              <a:t>			// Attribute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dirty="0">
                <a:solidFill>
                  <a:srgbClr val="3366FF"/>
                </a:solidFill>
                <a:latin typeface="Courier New"/>
                <a:cs typeface="Courier New"/>
              </a:rPr>
              <a:t>			</a:t>
            </a:r>
            <a:r>
              <a:rPr lang="de-DE" dirty="0">
                <a:latin typeface="Courier New"/>
                <a:cs typeface="Courier New"/>
              </a:rPr>
              <a:t>// </a:t>
            </a:r>
            <a:r>
              <a:rPr lang="de-DE" dirty="0" err="1">
                <a:latin typeface="Courier New"/>
                <a:cs typeface="Courier New"/>
              </a:rPr>
              <a:t>Konstruktor</a:t>
            </a:r>
            <a:endParaRPr lang="de-DE" dirty="0">
              <a:latin typeface="Courier New"/>
              <a:cs typeface="Courier New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dirty="0">
                <a:latin typeface="Courier New"/>
                <a:cs typeface="Courier New"/>
              </a:rPr>
              <a:t>			</a:t>
            </a:r>
            <a:r>
              <a:rPr lang="de-DE" dirty="0" err="1">
                <a:latin typeface="Courier New"/>
                <a:cs typeface="Courier New"/>
              </a:rPr>
              <a:t>public</a:t>
            </a:r>
            <a:r>
              <a:rPr lang="de-DE" dirty="0">
                <a:latin typeface="Courier New"/>
                <a:cs typeface="Courier New"/>
              </a:rPr>
              <a:t> </a:t>
            </a:r>
            <a:r>
              <a:rPr lang="de-DE" dirty="0" err="1" smtClean="0">
                <a:latin typeface="Courier New"/>
                <a:cs typeface="Courier New"/>
              </a:rPr>
              <a:t>TestParameter</a:t>
            </a:r>
            <a:r>
              <a:rPr lang="de-DE" dirty="0" smtClean="0">
                <a:latin typeface="Courier New"/>
                <a:cs typeface="Courier New"/>
              </a:rPr>
              <a:t>()</a:t>
            </a:r>
            <a:endParaRPr lang="de-DE" dirty="0">
              <a:latin typeface="Courier New"/>
              <a:cs typeface="Courier New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dirty="0">
                <a:latin typeface="Courier New"/>
                <a:cs typeface="Courier New"/>
              </a:rPr>
              <a:t>    		{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dirty="0">
                <a:latin typeface="Courier New"/>
                <a:cs typeface="Courier New"/>
              </a:rPr>
              <a:t>			}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dirty="0">
                <a:latin typeface="Courier New"/>
                <a:cs typeface="Courier New"/>
              </a:rPr>
              <a:t>			// Methoden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dirty="0">
                <a:latin typeface="Courier New"/>
                <a:cs typeface="Courier New"/>
              </a:rPr>
              <a:t>			</a:t>
            </a:r>
            <a:r>
              <a:rPr lang="de-DE" dirty="0" err="1">
                <a:latin typeface="Courier New"/>
                <a:cs typeface="Courier New"/>
              </a:rPr>
              <a:t>public</a:t>
            </a:r>
            <a:r>
              <a:rPr lang="de-DE" dirty="0">
                <a:latin typeface="Courier New"/>
                <a:cs typeface="Courier New"/>
              </a:rPr>
              <a:t> </a:t>
            </a:r>
            <a:r>
              <a:rPr lang="de-DE" dirty="0" err="1">
                <a:latin typeface="Courier New"/>
                <a:cs typeface="Courier New"/>
              </a:rPr>
              <a:t>void</a:t>
            </a:r>
            <a:r>
              <a:rPr lang="de-DE" dirty="0">
                <a:latin typeface="Courier New"/>
                <a:cs typeface="Courier New"/>
              </a:rPr>
              <a:t> </a:t>
            </a:r>
            <a:r>
              <a:rPr lang="de-DE" dirty="0" err="1" smtClean="0">
                <a:latin typeface="Courier New"/>
                <a:cs typeface="Courier New"/>
              </a:rPr>
              <a:t>ausgabeEinesParameters</a:t>
            </a:r>
            <a:r>
              <a:rPr lang="de-DE" dirty="0" smtClean="0">
                <a:latin typeface="Courier New"/>
                <a:cs typeface="Courier New"/>
              </a:rPr>
              <a:t>(</a:t>
            </a:r>
            <a:r>
              <a:rPr lang="de-DE" b="1" dirty="0" smtClean="0">
                <a:solidFill>
                  <a:srgbClr val="FF0000"/>
                </a:solidFill>
                <a:latin typeface="Courier New"/>
                <a:cs typeface="Courier New"/>
              </a:rPr>
              <a:t>String </a:t>
            </a:r>
            <a:r>
              <a:rPr lang="de-DE" b="1" dirty="0" err="1" smtClean="0">
                <a:solidFill>
                  <a:srgbClr val="FF0000"/>
                </a:solidFill>
                <a:latin typeface="Courier New"/>
                <a:cs typeface="Courier New"/>
              </a:rPr>
              <a:t>derParameter</a:t>
            </a:r>
            <a:r>
              <a:rPr lang="de-DE" dirty="0" smtClean="0">
                <a:latin typeface="Courier New"/>
                <a:cs typeface="Courier New"/>
              </a:rPr>
              <a:t>)</a:t>
            </a:r>
            <a:endParaRPr lang="de-DE" dirty="0">
              <a:latin typeface="Courier New"/>
              <a:cs typeface="Courier New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dirty="0">
                <a:latin typeface="Courier New"/>
                <a:cs typeface="Courier New"/>
              </a:rPr>
              <a:t>			</a:t>
            </a:r>
            <a:r>
              <a:rPr lang="de-DE" dirty="0" smtClean="0">
                <a:latin typeface="Courier New"/>
                <a:cs typeface="Courier New"/>
              </a:rPr>
              <a:t>{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dirty="0">
                <a:latin typeface="Courier New"/>
                <a:cs typeface="Courier New"/>
              </a:rPr>
              <a:t>	</a:t>
            </a:r>
            <a:r>
              <a:rPr lang="de-DE" dirty="0" smtClean="0">
                <a:latin typeface="Courier New"/>
                <a:cs typeface="Courier New"/>
              </a:rPr>
              <a:t>			</a:t>
            </a:r>
            <a:r>
              <a:rPr lang="de-DE" dirty="0" err="1" smtClean="0">
                <a:latin typeface="Courier New"/>
                <a:cs typeface="Courier New"/>
              </a:rPr>
              <a:t>System.out.println</a:t>
            </a:r>
            <a:r>
              <a:rPr lang="de-DE" dirty="0" smtClean="0">
                <a:latin typeface="Courier New"/>
                <a:cs typeface="Courier New"/>
              </a:rPr>
              <a:t>(</a:t>
            </a:r>
            <a:r>
              <a:rPr lang="de-DE" b="1" dirty="0" err="1" smtClean="0">
                <a:solidFill>
                  <a:srgbClr val="FF0000"/>
                </a:solidFill>
                <a:latin typeface="Courier New"/>
                <a:cs typeface="Courier New"/>
              </a:rPr>
              <a:t>derParameter</a:t>
            </a:r>
            <a:r>
              <a:rPr lang="de-DE" dirty="0" smtClean="0">
                <a:latin typeface="Courier New"/>
                <a:cs typeface="Courier New"/>
              </a:rPr>
              <a:t>);</a:t>
            </a:r>
            <a:endParaRPr lang="de-DE" dirty="0">
              <a:latin typeface="Courier New"/>
              <a:cs typeface="Courier New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dirty="0">
                <a:latin typeface="Courier New"/>
                <a:cs typeface="Courier New"/>
              </a:rPr>
              <a:t>			}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dirty="0">
                <a:latin typeface="Courier New"/>
                <a:cs typeface="Courier New"/>
              </a:rPr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76872"/>
            <a:ext cx="76200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r>
              <a:rPr lang="de-DE" dirty="0" smtClean="0"/>
              <a:t>In </a:t>
            </a:r>
            <a:r>
              <a:rPr lang="de-DE" dirty="0" err="1" smtClean="0"/>
              <a:t>BlueJ</a:t>
            </a:r>
            <a:r>
              <a:rPr lang="de-DE" dirty="0" smtClean="0"/>
              <a:t>: Parameter eingeben</a:t>
            </a: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Parameter ≠ Attribut!!</a:t>
            </a:r>
            <a:endParaRPr lang="de-DE" dirty="0" smtClean="0"/>
          </a:p>
        </p:txBody>
      </p:sp>
      <p:sp>
        <p:nvSpPr>
          <p:cNvPr id="7" name="Inhaltsplatzhalter 2"/>
          <p:cNvSpPr txBox="1">
            <a:spLocks/>
          </p:cNvSpPr>
          <p:nvPr/>
        </p:nvSpPr>
        <p:spPr bwMode="auto">
          <a:xfrm>
            <a:off x="395536" y="1196752"/>
            <a:ext cx="8496944" cy="525658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dirty="0" err="1">
                <a:latin typeface="Courier New"/>
                <a:cs typeface="Courier New"/>
              </a:rPr>
              <a:t>public</a:t>
            </a:r>
            <a:r>
              <a:rPr lang="de-DE" dirty="0">
                <a:latin typeface="Courier New"/>
                <a:cs typeface="Courier New"/>
              </a:rPr>
              <a:t> </a:t>
            </a:r>
            <a:r>
              <a:rPr lang="de-DE" dirty="0" err="1">
                <a:latin typeface="Courier New"/>
                <a:cs typeface="Courier New"/>
              </a:rPr>
              <a:t>class</a:t>
            </a:r>
            <a:r>
              <a:rPr lang="de-DE" dirty="0">
                <a:latin typeface="Courier New"/>
                <a:cs typeface="Courier New"/>
              </a:rPr>
              <a:t> </a:t>
            </a:r>
            <a:r>
              <a:rPr lang="de-DE" dirty="0" err="1" smtClean="0">
                <a:latin typeface="Courier New"/>
                <a:cs typeface="Courier New"/>
              </a:rPr>
              <a:t>TestParameter</a:t>
            </a:r>
            <a:endParaRPr lang="de-DE" dirty="0">
              <a:latin typeface="Courier New"/>
              <a:cs typeface="Courier New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dirty="0">
                <a:latin typeface="Courier New"/>
                <a:cs typeface="Courier New"/>
              </a:rPr>
              <a:t>{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dirty="0">
                <a:latin typeface="Courier New"/>
                <a:cs typeface="Courier New"/>
              </a:rPr>
              <a:t>			// </a:t>
            </a:r>
            <a:r>
              <a:rPr lang="de-DE" dirty="0" smtClean="0">
                <a:latin typeface="Courier New"/>
                <a:cs typeface="Courier New"/>
              </a:rPr>
              <a:t>Attribute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dirty="0">
                <a:latin typeface="Courier New"/>
                <a:cs typeface="Courier New"/>
              </a:rPr>
              <a:t>	</a:t>
            </a:r>
            <a:r>
              <a:rPr lang="de-DE" dirty="0" smtClean="0">
                <a:latin typeface="Courier New"/>
                <a:cs typeface="Courier New"/>
              </a:rPr>
              <a:t>		private </a:t>
            </a:r>
            <a:r>
              <a:rPr lang="de-DE" dirty="0" err="1" smtClean="0">
                <a:latin typeface="Courier New"/>
                <a:cs typeface="Courier New"/>
              </a:rPr>
              <a:t>int</a:t>
            </a:r>
            <a:r>
              <a:rPr lang="de-DE" dirty="0" smtClean="0">
                <a:latin typeface="Courier New"/>
                <a:cs typeface="Courier New"/>
              </a:rPr>
              <a:t> attribut1;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dirty="0" smtClean="0">
                <a:latin typeface="Courier New"/>
                <a:cs typeface="Courier New"/>
              </a:rPr>
              <a:t>			private </a:t>
            </a:r>
            <a:r>
              <a:rPr lang="de-DE" dirty="0" err="1" smtClean="0">
                <a:latin typeface="Courier New"/>
                <a:cs typeface="Courier New"/>
              </a:rPr>
              <a:t>int</a:t>
            </a:r>
            <a:r>
              <a:rPr lang="de-DE" dirty="0" smtClean="0">
                <a:latin typeface="Courier New"/>
                <a:cs typeface="Courier New"/>
              </a:rPr>
              <a:t> attribut2 = 13;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dirty="0">
                <a:solidFill>
                  <a:srgbClr val="3366FF"/>
                </a:solidFill>
                <a:latin typeface="Courier New"/>
                <a:cs typeface="Courier New"/>
              </a:rPr>
              <a:t>			</a:t>
            </a:r>
            <a:r>
              <a:rPr lang="de-DE" dirty="0">
                <a:latin typeface="Courier New"/>
                <a:cs typeface="Courier New"/>
              </a:rPr>
              <a:t>// </a:t>
            </a:r>
            <a:r>
              <a:rPr lang="de-DE" dirty="0" err="1">
                <a:latin typeface="Courier New"/>
                <a:cs typeface="Courier New"/>
              </a:rPr>
              <a:t>Konstruktor</a:t>
            </a:r>
            <a:endParaRPr lang="de-DE" dirty="0">
              <a:latin typeface="Courier New"/>
              <a:cs typeface="Courier New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dirty="0">
                <a:latin typeface="Courier New"/>
                <a:cs typeface="Courier New"/>
              </a:rPr>
              <a:t>			</a:t>
            </a:r>
            <a:r>
              <a:rPr lang="de-DE" dirty="0" err="1">
                <a:latin typeface="Courier New"/>
                <a:cs typeface="Courier New"/>
              </a:rPr>
              <a:t>public</a:t>
            </a:r>
            <a:r>
              <a:rPr lang="de-DE" dirty="0">
                <a:latin typeface="Courier New"/>
                <a:cs typeface="Courier New"/>
              </a:rPr>
              <a:t> </a:t>
            </a:r>
            <a:r>
              <a:rPr lang="de-DE" dirty="0" err="1" smtClean="0">
                <a:latin typeface="Courier New"/>
                <a:cs typeface="Courier New"/>
              </a:rPr>
              <a:t>TestParameter</a:t>
            </a:r>
            <a:r>
              <a:rPr lang="de-DE" dirty="0" smtClean="0">
                <a:latin typeface="Courier New"/>
                <a:cs typeface="Courier New"/>
              </a:rPr>
              <a:t>()</a:t>
            </a:r>
            <a:endParaRPr lang="de-DE" dirty="0">
              <a:latin typeface="Courier New"/>
              <a:cs typeface="Courier New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dirty="0">
                <a:latin typeface="Courier New"/>
                <a:cs typeface="Courier New"/>
              </a:rPr>
              <a:t>    	</a:t>
            </a:r>
            <a:r>
              <a:rPr lang="de-DE" dirty="0" smtClean="0">
                <a:latin typeface="Courier New"/>
                <a:cs typeface="Courier New"/>
              </a:rPr>
              <a:t>{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dirty="0">
                <a:latin typeface="Courier New"/>
                <a:cs typeface="Courier New"/>
              </a:rPr>
              <a:t>	</a:t>
            </a:r>
            <a:r>
              <a:rPr lang="de-DE" dirty="0" smtClean="0">
                <a:latin typeface="Courier New"/>
                <a:cs typeface="Courier New"/>
              </a:rPr>
              <a:t>			</a:t>
            </a:r>
            <a:r>
              <a:rPr lang="de-DE" dirty="0" err="1" smtClean="0">
                <a:latin typeface="Courier New"/>
                <a:cs typeface="Courier New"/>
              </a:rPr>
              <a:t>System.out.println</a:t>
            </a:r>
            <a:r>
              <a:rPr lang="de-DE" dirty="0" smtClean="0">
                <a:latin typeface="Courier New"/>
                <a:cs typeface="Courier New"/>
              </a:rPr>
              <a:t>(„Wert attribut2: „+attribut2);</a:t>
            </a:r>
            <a:endParaRPr lang="de-DE" dirty="0">
              <a:latin typeface="Courier New"/>
              <a:cs typeface="Courier New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dirty="0">
                <a:latin typeface="Courier New"/>
                <a:cs typeface="Courier New"/>
              </a:rPr>
              <a:t>			}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dirty="0">
                <a:latin typeface="Courier New"/>
                <a:cs typeface="Courier New"/>
              </a:rPr>
              <a:t>			// Methoden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dirty="0">
                <a:latin typeface="Courier New"/>
                <a:cs typeface="Courier New"/>
              </a:rPr>
              <a:t>			</a:t>
            </a:r>
            <a:r>
              <a:rPr lang="de-DE" dirty="0" err="1">
                <a:latin typeface="Courier New"/>
                <a:cs typeface="Courier New"/>
              </a:rPr>
              <a:t>public</a:t>
            </a:r>
            <a:r>
              <a:rPr lang="de-DE" dirty="0">
                <a:latin typeface="Courier New"/>
                <a:cs typeface="Courier New"/>
              </a:rPr>
              <a:t> </a:t>
            </a:r>
            <a:r>
              <a:rPr lang="de-DE" dirty="0" err="1">
                <a:latin typeface="Courier New"/>
                <a:cs typeface="Courier New"/>
              </a:rPr>
              <a:t>void</a:t>
            </a:r>
            <a:r>
              <a:rPr lang="de-DE" dirty="0">
                <a:latin typeface="Courier New"/>
                <a:cs typeface="Courier New"/>
              </a:rPr>
              <a:t> </a:t>
            </a:r>
            <a:r>
              <a:rPr lang="de-DE" dirty="0" err="1" smtClean="0">
                <a:latin typeface="Courier New"/>
                <a:cs typeface="Courier New"/>
              </a:rPr>
              <a:t>ausgabeParameter</a:t>
            </a:r>
            <a:r>
              <a:rPr lang="de-DE" dirty="0" smtClean="0">
                <a:latin typeface="Courier New"/>
                <a:cs typeface="Courier New"/>
              </a:rPr>
              <a:t>(</a:t>
            </a:r>
            <a:r>
              <a:rPr lang="de-DE" b="1" dirty="0" smtClean="0">
                <a:latin typeface="Courier New"/>
                <a:cs typeface="Courier New"/>
              </a:rPr>
              <a:t>String </a:t>
            </a:r>
            <a:r>
              <a:rPr lang="de-DE" b="1" dirty="0" err="1" smtClean="0">
                <a:latin typeface="Courier New"/>
                <a:cs typeface="Courier New"/>
              </a:rPr>
              <a:t>derParameter</a:t>
            </a:r>
            <a:r>
              <a:rPr lang="de-DE" dirty="0" smtClean="0">
                <a:latin typeface="Courier New"/>
                <a:cs typeface="Courier New"/>
              </a:rPr>
              <a:t>)</a:t>
            </a:r>
            <a:endParaRPr lang="de-DE" dirty="0">
              <a:latin typeface="Courier New"/>
              <a:cs typeface="Courier New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dirty="0">
                <a:latin typeface="Courier New"/>
                <a:cs typeface="Courier New"/>
              </a:rPr>
              <a:t>			</a:t>
            </a:r>
            <a:r>
              <a:rPr lang="de-DE" dirty="0" smtClean="0">
                <a:latin typeface="Courier New"/>
                <a:cs typeface="Courier New"/>
              </a:rPr>
              <a:t>{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dirty="0">
                <a:latin typeface="Courier New"/>
                <a:cs typeface="Courier New"/>
              </a:rPr>
              <a:t>	</a:t>
            </a:r>
            <a:r>
              <a:rPr lang="de-DE" dirty="0" smtClean="0">
                <a:latin typeface="Courier New"/>
                <a:cs typeface="Courier New"/>
              </a:rPr>
              <a:t>			</a:t>
            </a:r>
            <a:r>
              <a:rPr lang="de-DE" dirty="0" err="1" smtClean="0">
                <a:latin typeface="Courier New"/>
                <a:cs typeface="Courier New"/>
              </a:rPr>
              <a:t>System.out.println</a:t>
            </a:r>
            <a:r>
              <a:rPr lang="de-DE" dirty="0" smtClean="0">
                <a:latin typeface="Courier New"/>
                <a:cs typeface="Courier New"/>
              </a:rPr>
              <a:t>(</a:t>
            </a:r>
            <a:r>
              <a:rPr lang="de-DE" b="1" dirty="0" err="1" smtClean="0">
                <a:latin typeface="Courier New"/>
                <a:cs typeface="Courier New"/>
              </a:rPr>
              <a:t>derParameter</a:t>
            </a:r>
            <a:r>
              <a:rPr lang="de-DE" dirty="0" smtClean="0">
                <a:latin typeface="Courier New"/>
                <a:cs typeface="Courier New"/>
              </a:rPr>
              <a:t>);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dirty="0" smtClean="0">
                <a:latin typeface="Courier New"/>
                <a:cs typeface="Courier New"/>
              </a:rPr>
              <a:t>				// </a:t>
            </a:r>
            <a:r>
              <a:rPr lang="de-DE" b="1" dirty="0" err="1" smtClean="0">
                <a:solidFill>
                  <a:srgbClr val="FF0000"/>
                </a:solidFill>
                <a:latin typeface="Courier New"/>
                <a:cs typeface="Courier New"/>
              </a:rPr>
              <a:t>derParameter</a:t>
            </a:r>
            <a:r>
              <a:rPr lang="de-DE" dirty="0" smtClean="0">
                <a:solidFill>
                  <a:srgbClr val="FF0000"/>
                </a:solidFill>
                <a:latin typeface="Courier New"/>
                <a:cs typeface="Courier New"/>
              </a:rPr>
              <a:t> ist KEIN Attribut!!!</a:t>
            </a:r>
            <a:endParaRPr lang="de-DE" dirty="0">
              <a:solidFill>
                <a:srgbClr val="FF0000"/>
              </a:solidFill>
              <a:latin typeface="Courier New"/>
              <a:cs typeface="Courier New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dirty="0">
                <a:latin typeface="Courier New"/>
                <a:cs typeface="Courier New"/>
              </a:rPr>
              <a:t>			}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dirty="0">
                <a:latin typeface="Courier New"/>
                <a:cs typeface="Courier New"/>
              </a:rPr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</Words>
  <Application>Microsoft Office PowerPoint</Application>
  <PresentationFormat>Bildschirmpräsentation (4:3)</PresentationFormat>
  <Paragraphs>35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Arial</vt:lpstr>
      <vt:lpstr>ＭＳ Ｐゴシック</vt:lpstr>
      <vt:lpstr>Calibri</vt:lpstr>
      <vt:lpstr>Courier New</vt:lpstr>
      <vt:lpstr>Office-Design</vt:lpstr>
      <vt:lpstr>Parameter verwenden in Java</vt:lpstr>
      <vt:lpstr>Syntax</vt:lpstr>
      <vt:lpstr>In BlueJ: Parameter eingeben</vt:lpstr>
      <vt:lpstr>Parameter ≠ Attribut!!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ME</cp:lastModifiedBy>
  <cp:revision>61</cp:revision>
  <cp:lastPrinted>2011-10-05T09:51:11Z</cp:lastPrinted>
  <dcterms:created xsi:type="dcterms:W3CDTF">2011-10-05T09:41:46Z</dcterms:created>
  <dcterms:modified xsi:type="dcterms:W3CDTF">2011-10-12T13:30:15Z</dcterms:modified>
</cp:coreProperties>
</file>