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1B394F-16EE-0541-B2F2-C212294EC765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09AC9-1973-0B4D-B6D4-3A0A8E08399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2335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765785-2881-EF44-AF20-1E0ABA2946A5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D0922-AEEF-434B-A057-02B5945E18D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89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BD0EF7-C285-FE43-A459-74C27DE2256A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CD350-19BD-CB44-8695-C5B227F57FB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8969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D7FDCD-0E64-5443-A3AA-61023B2377D3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0F08F-E7E3-3848-9809-E2750A45523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524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0EF833-C944-8548-97C2-3BDAF65DBE01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D40524-36FE-0A42-96A6-44DC69DB674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478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E83882-03B7-D04E-9BBB-067A67073C11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E38F6-B25A-314A-927F-D2C52E37E99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3139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99FA81-9740-9541-82BE-D7A3DD5E51A8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896F7-CD83-1F43-9E71-AF59CC5387E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17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BA6BE9-CCDD-3044-BBDA-0AF7D4C5D2CD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158DB9-2A4E-4149-AB28-E32403801B5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8928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D9D709-D54C-404B-93F5-5AC36F4FAEBC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C1AE4-4A05-BE44-B75E-754F963ABD0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32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AA9BB0E-FE8C-8847-9CE0-CF5308A1C066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ED7BAB-1CA9-2E4F-A84A-5B16B0A421C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677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C84F1B-C62B-F54E-982F-3833C25CD092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FD269-9962-2F44-93BF-97BA9A69235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9112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135C5902-8046-504B-A7AB-C6FE7D4DC726}" type="datetime1">
              <a:rPr lang="de-DE"/>
              <a:pPr/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ED7AE1E-1921-2248-85F6-6F5E17A3146E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1031" name="Textfeld 6"/>
          <p:cNvSpPr txBox="1">
            <a:spLocks noChangeArrowheads="1"/>
          </p:cNvSpPr>
          <p:nvPr userDrawn="1"/>
        </p:nvSpPr>
        <p:spPr bwMode="auto">
          <a:xfrm>
            <a:off x="7427913" y="6637338"/>
            <a:ext cx="18049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000" b="1">
                <a:solidFill>
                  <a:srgbClr val="A6A6A6"/>
                </a:solidFill>
                <a:cs typeface="Arial" charset="0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Attributwerte unter Verwendung</a:t>
            </a:r>
            <a:br>
              <a:rPr lang="de-DE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von Parametern verändern</a:t>
            </a:r>
            <a:endParaRPr lang="de-DE" i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1. Zustand eines Objekts</a:t>
            </a:r>
          </a:p>
        </p:txBody>
      </p:sp>
      <p:pic>
        <p:nvPicPr>
          <p:cNvPr id="3075" name="Bil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31950"/>
            <a:ext cx="7239000" cy="377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feld 5"/>
          <p:cNvSpPr txBox="1">
            <a:spLocks noChangeArrowheads="1"/>
          </p:cNvSpPr>
          <p:nvPr/>
        </p:nvSpPr>
        <p:spPr bwMode="auto">
          <a:xfrm>
            <a:off x="1295400" y="5791200"/>
            <a:ext cx="58705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700"/>
              <a:t>Wert des Attributs </a:t>
            </a:r>
            <a:r>
              <a:rPr lang="de-DE" sz="2700">
                <a:latin typeface="Courier New" charset="0"/>
                <a:cs typeface="Courier New" charset="0"/>
              </a:rPr>
              <a:t>durchmesser</a:t>
            </a:r>
            <a:r>
              <a:rPr lang="de-DE" sz="2700"/>
              <a:t>: 30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2. Manipulierende Methode</a:t>
            </a:r>
          </a:p>
        </p:txBody>
      </p:sp>
      <p:pic>
        <p:nvPicPr>
          <p:cNvPr id="4099" name="Bi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417638"/>
            <a:ext cx="5613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Bi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3729038"/>
            <a:ext cx="5753100" cy="312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3. Attributwert geändert</a:t>
            </a:r>
          </a:p>
        </p:txBody>
      </p:sp>
      <p:pic>
        <p:nvPicPr>
          <p:cNvPr id="5123" name="Bil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689100"/>
            <a:ext cx="6629400" cy="347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Code</a:t>
            </a:r>
          </a:p>
        </p:txBody>
      </p:sp>
      <p:pic>
        <p:nvPicPr>
          <p:cNvPr id="6147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7586663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feld 5"/>
          <p:cNvSpPr txBox="1">
            <a:spLocks noChangeArrowheads="1"/>
          </p:cNvSpPr>
          <p:nvPr/>
        </p:nvSpPr>
        <p:spPr bwMode="auto">
          <a:xfrm>
            <a:off x="758825" y="4389438"/>
            <a:ext cx="7742238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2900"/>
              <a:t>Wert des </a:t>
            </a:r>
            <a:r>
              <a:rPr lang="de-DE" sz="2900">
                <a:solidFill>
                  <a:srgbClr val="3366FF"/>
                </a:solidFill>
              </a:rPr>
              <a:t>Parameters </a:t>
            </a:r>
            <a:r>
              <a:rPr lang="de-DE" sz="2900"/>
              <a:t>neuerDurchmesser wird</a:t>
            </a:r>
          </a:p>
          <a:p>
            <a:pPr eaLnBrk="1" hangingPunct="1"/>
            <a:r>
              <a:rPr lang="de-DE" sz="2900"/>
              <a:t>dem </a:t>
            </a:r>
            <a:r>
              <a:rPr lang="de-DE" sz="2900">
                <a:solidFill>
                  <a:srgbClr val="FF0000"/>
                </a:solidFill>
              </a:rPr>
              <a:t>Attribut </a:t>
            </a:r>
            <a:r>
              <a:rPr lang="de-DE" sz="2900"/>
              <a:t>durchmesser zugewiesen:</a:t>
            </a:r>
          </a:p>
          <a:p>
            <a:pPr eaLnBrk="1" hangingPunct="1"/>
            <a:r>
              <a:rPr lang="de-DE" sz="2900">
                <a:solidFill>
                  <a:srgbClr val="FF0000"/>
                </a:solidFill>
              </a:rPr>
              <a:t>durchmesser </a:t>
            </a:r>
            <a:r>
              <a:rPr lang="de-DE" sz="2900"/>
              <a:t>= </a:t>
            </a:r>
            <a:r>
              <a:rPr lang="de-DE" sz="2900">
                <a:solidFill>
                  <a:srgbClr val="3366FF"/>
                </a:solidFill>
              </a:rPr>
              <a:t>neuerDurchmesser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Anderes Beispiel: Kontostand</a:t>
            </a:r>
          </a:p>
        </p:txBody>
      </p:sp>
      <p:pic>
        <p:nvPicPr>
          <p:cNvPr id="7171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790416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Macintosh PowerPoint</Application>
  <PresentationFormat>Bildschirmpräsentation (4:3)</PresentationFormat>
  <Paragraphs>10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ＭＳ Ｐゴシック</vt:lpstr>
      <vt:lpstr>Calibri</vt:lpstr>
      <vt:lpstr>Courier New</vt:lpstr>
      <vt:lpstr>Office-Design</vt:lpstr>
      <vt:lpstr>Attributwerte unter Verwendung von Parametern verändern</vt:lpstr>
      <vt:lpstr>1. Zustand eines Objekts</vt:lpstr>
      <vt:lpstr>2. Manipulierende Methode</vt:lpstr>
      <vt:lpstr>3. Attributwert geändert</vt:lpstr>
      <vt:lpstr>Code</vt:lpstr>
      <vt:lpstr>Anderes Beispiel: Kontostand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44</cp:revision>
  <cp:lastPrinted>2010-09-12T22:52:49Z</cp:lastPrinted>
  <dcterms:created xsi:type="dcterms:W3CDTF">2011-09-11T17:52:24Z</dcterms:created>
  <dcterms:modified xsi:type="dcterms:W3CDTF">2014-02-10T21:15:27Z</dcterms:modified>
</cp:coreProperties>
</file>