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660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32" d="100"/>
          <a:sy n="132" d="100"/>
        </p:scale>
        <p:origin x="-17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5A7A0F-0EAC-7048-9988-5274D0820406}" type="datetime1">
              <a:rPr lang="de-DE"/>
              <a:pPr/>
              <a:t>11.03.14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419CC6-BC61-A94F-8CF5-358579EA93B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0450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C615FB-B0A8-1F41-8510-03525D6F4830}" type="datetime1">
              <a:rPr lang="de-DE"/>
              <a:pPr/>
              <a:t>11.03.14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790D9-67F0-B942-878C-B681410B39CC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8329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901D4D-0983-234E-8ACF-108F4144881F}" type="datetime1">
              <a:rPr lang="de-DE"/>
              <a:pPr/>
              <a:t>11.03.14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E5ABF5-C8E0-5442-9E08-9341385EF72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181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054D93-6112-6140-AC66-3857D472259D}" type="datetime1">
              <a:rPr lang="de-DE"/>
              <a:pPr/>
              <a:t>11.03.14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E8A936-BE36-F14D-B298-507BE90574F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8516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AE32BC-0DF8-9C46-825C-FE74BCD070D8}" type="datetime1">
              <a:rPr lang="de-DE"/>
              <a:pPr/>
              <a:t>11.03.14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369D6-F311-FC40-9883-C9C8FB7F427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8165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3C8D7D-6A15-0D40-BFE5-CF5611B9489B}" type="datetime1">
              <a:rPr lang="de-DE"/>
              <a:pPr/>
              <a:t>11.03.14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777F38-5170-4746-A474-039653A250AC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848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B7A1EB-77CC-6B4F-B8CC-9B22A4AC7A57}" type="datetime1">
              <a:rPr lang="de-DE"/>
              <a:pPr/>
              <a:t>11.03.14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C5DEBE-3644-CC4D-97E8-61209C15D59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4505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39A1A6-33D8-1C45-BFF6-47B16C91D6BA}" type="datetime1">
              <a:rPr lang="de-DE"/>
              <a:pPr/>
              <a:t>11.03.14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EA6962-9387-EF4C-9D25-7FC5176024D3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4203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E449C6-AC41-4A4A-83FB-DE241BA27AC6}" type="datetime1">
              <a:rPr lang="de-DE"/>
              <a:pPr/>
              <a:t>11.03.14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736CC5-E5F7-124E-8829-E1A6476ACBC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101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D3B173-C03E-5B41-9760-1272D3376F45}" type="datetime1">
              <a:rPr lang="de-DE"/>
              <a:pPr/>
              <a:t>11.03.14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5AA172-519A-0E4F-8207-007D77BC807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1455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295DDC-76B1-524C-815F-D143429270DE}" type="datetime1">
              <a:rPr lang="de-DE"/>
              <a:pPr/>
              <a:t>11.03.14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ECA787-3294-934D-8AE3-15BE5CF2122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2101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598368E7-6D38-2E46-BB17-3B286F507A0C}" type="datetime1">
              <a:rPr lang="de-DE"/>
              <a:pPr/>
              <a:t>11.03.14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41C6EDC7-10FF-664A-BBE6-A75AF81B0833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Konstruktor</a:t>
            </a:r>
            <a:endParaRPr lang="de-DE" i="1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Aufruf beim Instanziieren eines Objekts</a:t>
            </a:r>
          </a:p>
        </p:txBody>
      </p:sp>
      <p:sp>
        <p:nvSpPr>
          <p:cNvPr id="14339" name="Textfeld 4"/>
          <p:cNvSpPr txBox="1">
            <a:spLocks noChangeArrowheads="1"/>
          </p:cNvSpPr>
          <p:nvPr/>
        </p:nvSpPr>
        <p:spPr bwMode="auto">
          <a:xfrm>
            <a:off x="914400" y="2133600"/>
            <a:ext cx="7018338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de-DE" sz="2500" b="1"/>
              <a:t>Konstruktor wird AUTOMATISCH aufgerufen,</a:t>
            </a:r>
          </a:p>
          <a:p>
            <a:pPr algn="ctr" eaLnBrk="1" hangingPunct="1"/>
            <a:r>
              <a:rPr lang="de-DE" sz="2500" b="1"/>
              <a:t>wenn ein neues Objekt erzeugt wird.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Beispiel "Konstruktor"</a:t>
            </a:r>
          </a:p>
        </p:txBody>
      </p:sp>
      <p:pic>
        <p:nvPicPr>
          <p:cNvPr id="15363" name="Bild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1524000"/>
            <a:ext cx="807402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Konstruktor mit Parametern</a:t>
            </a:r>
          </a:p>
        </p:txBody>
      </p:sp>
      <p:sp>
        <p:nvSpPr>
          <p:cNvPr id="16387" name="Textfeld 4"/>
          <p:cNvSpPr txBox="1">
            <a:spLocks noChangeArrowheads="1"/>
          </p:cNvSpPr>
          <p:nvPr/>
        </p:nvSpPr>
        <p:spPr bwMode="auto">
          <a:xfrm>
            <a:off x="190500" y="1687513"/>
            <a:ext cx="7958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800" b="1">
                <a:solidFill>
                  <a:srgbClr val="FF0000"/>
                </a:solidFill>
              </a:rPr>
              <a:t>Schon beim Instanziieren eines Objekts werden die Parameter benutzt:</a:t>
            </a:r>
          </a:p>
        </p:txBody>
      </p:sp>
      <p:pic>
        <p:nvPicPr>
          <p:cNvPr id="16388" name="Bild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286000"/>
            <a:ext cx="842010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Bild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304800"/>
            <a:ext cx="842010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Bild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5029200"/>
            <a:ext cx="56896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Attribute im Konstruktor initialisieren</a:t>
            </a:r>
          </a:p>
        </p:txBody>
      </p:sp>
      <p:sp>
        <p:nvSpPr>
          <p:cNvPr id="16387" name="Textfeld 4"/>
          <p:cNvSpPr txBox="1">
            <a:spLocks noChangeArrowheads="1"/>
          </p:cNvSpPr>
          <p:nvPr/>
        </p:nvSpPr>
        <p:spPr bwMode="auto">
          <a:xfrm>
            <a:off x="190500" y="1687513"/>
            <a:ext cx="78948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800" b="1">
                <a:solidFill>
                  <a:srgbClr val="FF0000"/>
                </a:solidFill>
              </a:rPr>
              <a:t>Der Klassiker: Die Attribute erhalten ihre Werte als Parameter, die dem</a:t>
            </a:r>
          </a:p>
          <a:p>
            <a:pPr eaLnBrk="1" hangingPunct="1"/>
            <a:r>
              <a:rPr lang="de-DE" sz="1800" b="1">
                <a:solidFill>
                  <a:srgbClr val="FF0000"/>
                </a:solidFill>
              </a:rPr>
              <a:t>Konstruktor übergeben werden („parametrisierter Konstruktor“).</a:t>
            </a:r>
            <a:endParaRPr lang="de-DE" sz="1800" b="1">
              <a:solidFill>
                <a:srgbClr val="FF0000"/>
              </a:solidFill>
            </a:endParaRP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7" y="2333844"/>
            <a:ext cx="8397449" cy="383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141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Attribute im Konstruktor initialisieren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56792"/>
            <a:ext cx="7780065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431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Übung:</a:t>
            </a:r>
            <a:br>
              <a:rPr lang="de-DE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Parametrisierter Konstruktor</a:t>
            </a:r>
            <a:endParaRPr lang="de-DE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827584" y="2132856"/>
            <a:ext cx="770485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i="1"/>
              <a:t>Benutzen Sie das Greenfoot-Szenario geldautomat_2.</a:t>
            </a:r>
          </a:p>
          <a:p>
            <a:endParaRPr lang="de-DE" sz="3200"/>
          </a:p>
          <a:p>
            <a:r>
              <a:rPr lang="de-DE" sz="3200"/>
              <a:t>Schreiben Sie einen Konstruktor, der zwei Parameter erhält (geldbestand, passwort) und mit diesen Werten die Attribute initialisiert.</a:t>
            </a:r>
          </a:p>
        </p:txBody>
      </p:sp>
    </p:spTree>
    <p:extLst>
      <p:ext uri="{BB962C8B-B14F-4D97-AF65-F5344CB8AC3E}">
        <p14:creationId xmlns:p14="http://schemas.microsoft.com/office/powerpoint/2010/main" val="42015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</Words>
  <Application>Microsoft Macintosh PowerPoint</Application>
  <PresentationFormat>Bildschirmpräsentation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Office-Design</vt:lpstr>
      <vt:lpstr>Konstruktor</vt:lpstr>
      <vt:lpstr>Aufruf beim Instanziieren eines Objekts</vt:lpstr>
      <vt:lpstr>Beispiel "Konstruktor"</vt:lpstr>
      <vt:lpstr>Konstruktor mit Parametern</vt:lpstr>
      <vt:lpstr>PowerPoint-Präsentation</vt:lpstr>
      <vt:lpstr>Attribute im Konstruktor initialisieren</vt:lpstr>
      <vt:lpstr>Attribute im Konstruktor initialisieren</vt:lpstr>
      <vt:lpstr>Übung: Parametrisierter Konstruktor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B. M.</cp:lastModifiedBy>
  <cp:revision>49</cp:revision>
  <cp:lastPrinted>2010-09-12T22:52:49Z</cp:lastPrinted>
  <dcterms:created xsi:type="dcterms:W3CDTF">2011-09-11T17:52:24Z</dcterms:created>
  <dcterms:modified xsi:type="dcterms:W3CDTF">2014-03-11T21:19:47Z</dcterms:modified>
</cp:coreProperties>
</file>