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75" r:id="rId4"/>
    <p:sldId id="276" r:id="rId5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660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32" d="100"/>
          <a:sy n="132" d="100"/>
        </p:scale>
        <p:origin x="-17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8FDD1-CF20-6844-A0E5-64DFDC16E58D}" type="datetime1">
              <a:rPr lang="de-DE"/>
              <a:pPr>
                <a:defRPr/>
              </a:pPr>
              <a:t>30.03.14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366DB-F521-3545-B65A-F99495C2140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79C38-ADAD-EE44-AE11-053A54075CCD}" type="datetime1">
              <a:rPr lang="de-DE"/>
              <a:pPr>
                <a:defRPr/>
              </a:pPr>
              <a:t>30.03.14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69255-9186-F94F-9E03-613C1DF223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D9926-9E6C-1145-8459-6D251EA4091E}" type="datetime1">
              <a:rPr lang="de-DE"/>
              <a:pPr>
                <a:defRPr/>
              </a:pPr>
              <a:t>30.03.14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FB425-CBA2-794C-BC98-05249D9714A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D6812-3031-3A49-96A4-96F7C5CB35C0}" type="datetime1">
              <a:rPr lang="de-DE"/>
              <a:pPr>
                <a:defRPr/>
              </a:pPr>
              <a:t>30.03.14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CD0E3-79C2-F64D-8B61-54F4C815F30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B2345-42B8-BF4E-B6EB-7195EAF40E79}" type="datetime1">
              <a:rPr lang="de-DE"/>
              <a:pPr>
                <a:defRPr/>
              </a:pPr>
              <a:t>30.03.14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0BE05-42DF-3644-8543-6E60AF5C9E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70B70-6377-554F-B4E9-572B3B223FAB}" type="datetime1">
              <a:rPr lang="de-DE"/>
              <a:pPr>
                <a:defRPr/>
              </a:pPr>
              <a:t>30.03.14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5D551-6863-414A-AE27-FAA51EBF53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40D36-C01A-AE41-B261-E9A2C68A6619}" type="datetime1">
              <a:rPr lang="de-DE"/>
              <a:pPr>
                <a:defRPr/>
              </a:pPr>
              <a:t>30.03.14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812C4-9931-2948-8D91-0EDFAF50FFE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2403A-C7F0-434F-8A35-780995455CB1}" type="datetime1">
              <a:rPr lang="de-DE"/>
              <a:pPr>
                <a:defRPr/>
              </a:pPr>
              <a:t>30.03.14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3F069-4FAA-DF4F-9516-5BA198C5197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9339A-CACC-C243-B273-889D31ABD2C1}" type="datetime1">
              <a:rPr lang="de-DE"/>
              <a:pPr>
                <a:defRPr/>
              </a:pPr>
              <a:t>30.03.14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6C7CC-AE17-F94A-A36A-B8214FD9C34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20AD2-7562-354D-A780-AEF0CF4B03E1}" type="datetime1">
              <a:rPr lang="de-DE"/>
              <a:pPr>
                <a:defRPr/>
              </a:pPr>
              <a:t>30.03.14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94DE1-F7FC-8B45-A42D-C84FF64207E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34ACD-0766-E04C-800F-E01696AE0928}" type="datetime1">
              <a:rPr lang="de-DE"/>
              <a:pPr>
                <a:defRPr/>
              </a:pPr>
              <a:t>30.03.14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CCEFD-76FA-5547-9434-E64831CA513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1" charset="0"/>
              </a:defRPr>
            </a:lvl1pPr>
          </a:lstStyle>
          <a:p>
            <a:pPr>
              <a:defRPr/>
            </a:pPr>
            <a:fld id="{C1E9037F-0A9E-874C-8418-2BE5FAF989BC}" type="datetime1">
              <a:rPr lang="de-DE"/>
              <a:pPr>
                <a:defRPr/>
              </a:pPr>
              <a:t>30.03.14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" charset="0"/>
              </a:defRPr>
            </a:lvl1pPr>
          </a:lstStyle>
          <a:p>
            <a:pPr>
              <a:defRPr/>
            </a:pPr>
            <a:fld id="{51D859AE-7AA8-8045-BD22-137AFE54D3A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1031" name="Textfeld 6"/>
          <p:cNvSpPr txBox="1">
            <a:spLocks noChangeArrowheads="1"/>
          </p:cNvSpPr>
          <p:nvPr userDrawn="1"/>
        </p:nvSpPr>
        <p:spPr bwMode="auto">
          <a:xfrm>
            <a:off x="7427913" y="6637338"/>
            <a:ext cx="180498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1000" b="1">
                <a:solidFill>
                  <a:srgbClr val="A6A6A6"/>
                </a:solidFill>
                <a:ea typeface="Arial" pitchFamily="-1" charset="0"/>
                <a:cs typeface="Arial" pitchFamily="-1" charset="0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127375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Java: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Lokale Variablen</a:t>
            </a:r>
            <a:endParaRPr lang="de-DE" i="1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Syntax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33400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600" i="1">
                <a:latin typeface="Courier New" pitchFamily="-1" charset="0"/>
                <a:ea typeface="Courier New" pitchFamily="-1" charset="0"/>
                <a:cs typeface="Courier New" pitchFamily="-1" charset="0"/>
              </a:rPr>
              <a:t>Datentyp Bezeichner </a:t>
            </a:r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= irgendwas</a:t>
            </a:r>
            <a:endParaRPr lang="de-DE" sz="2600" i="1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14340" name="Textfeld 3"/>
          <p:cNvSpPr txBox="1">
            <a:spLocks noChangeArrowheads="1"/>
          </p:cNvSpPr>
          <p:nvPr/>
        </p:nvSpPr>
        <p:spPr bwMode="auto">
          <a:xfrm>
            <a:off x="609600" y="2387084"/>
            <a:ext cx="10571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Beispiel:</a:t>
            </a:r>
          </a:p>
        </p:txBody>
      </p:sp>
      <p:sp>
        <p:nvSpPr>
          <p:cNvPr id="14341" name="Inhaltsplatzhalter 2"/>
          <p:cNvSpPr txBox="1">
            <a:spLocks/>
          </p:cNvSpPr>
          <p:nvPr/>
        </p:nvSpPr>
        <p:spPr bwMode="auto">
          <a:xfrm>
            <a:off x="914400" y="2895600"/>
            <a:ext cx="6172200" cy="2882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public class Dings {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private int zahl1; 		// Attribut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public Dings() {}		// Konstruktor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public void quadratBerechnen()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{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		int ergebnis = this.zahl1 * this.zahl1;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		System.out.println(ergebnis);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}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}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57200" y="6031468"/>
            <a:ext cx="80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FF0000"/>
                </a:solidFill>
              </a:rPr>
              <a:t>Datentyp muss bei Deklaration einer neuen Variable angegeben werden!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Syntax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33400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600" i="1">
                <a:latin typeface="Courier New" pitchFamily="-1" charset="0"/>
                <a:ea typeface="Courier New" pitchFamily="-1" charset="0"/>
                <a:cs typeface="Courier New" pitchFamily="-1" charset="0"/>
              </a:rPr>
              <a:t>Datentyp Bezeichner </a:t>
            </a:r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= irgendwas</a:t>
            </a:r>
            <a:endParaRPr lang="de-DE" sz="2600" i="1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14340" name="Textfeld 3"/>
          <p:cNvSpPr txBox="1">
            <a:spLocks noChangeArrowheads="1"/>
          </p:cNvSpPr>
          <p:nvPr/>
        </p:nvSpPr>
        <p:spPr bwMode="auto">
          <a:xfrm>
            <a:off x="609600" y="2387084"/>
            <a:ext cx="12496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Beispiel 2:</a:t>
            </a:r>
          </a:p>
        </p:txBody>
      </p:sp>
      <p:sp>
        <p:nvSpPr>
          <p:cNvPr id="14341" name="Inhaltsplatzhalter 2"/>
          <p:cNvSpPr txBox="1">
            <a:spLocks/>
          </p:cNvSpPr>
          <p:nvPr/>
        </p:nvSpPr>
        <p:spPr bwMode="auto">
          <a:xfrm>
            <a:off x="914400" y="2895600"/>
            <a:ext cx="7543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public class Dings {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private int zahl1; 		// Attribut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public Dings() {}		// Konstruktor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public void quadratBerechnen()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{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		int ergebnis = this.zahl1 * this.zahl1;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		String anrede = "Sehr geehrte Dame!";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		String verabschiedung = "Good bye!";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		System.out.println(anrede);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		System.out.println("Ergebnis: " + ergebnis);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		System.out.println(verabschiedung);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}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}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Gültigkeit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74868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rgbClr val="FF0000"/>
                </a:solidFill>
                <a:latin typeface="Helvetica"/>
                <a:ea typeface="Courier New" pitchFamily="-1" charset="0"/>
                <a:cs typeface="Helvetica"/>
              </a:rPr>
              <a:t>Lokale Variablen sind (wie Parameter) nur in der jeweiligen Methode bekannt!</a:t>
            </a:r>
          </a:p>
        </p:txBody>
      </p:sp>
      <p:sp>
        <p:nvSpPr>
          <p:cNvPr id="14340" name="Textfeld 3"/>
          <p:cNvSpPr txBox="1">
            <a:spLocks noChangeArrowheads="1"/>
          </p:cNvSpPr>
          <p:nvPr/>
        </p:nvSpPr>
        <p:spPr bwMode="auto">
          <a:xfrm>
            <a:off x="609600" y="2387084"/>
            <a:ext cx="34259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Beispiel 2 – </a:t>
            </a:r>
            <a:r>
              <a:rPr lang="de-DE">
                <a:solidFill>
                  <a:srgbClr val="FF0000"/>
                </a:solidFill>
              </a:rPr>
              <a:t>DAS GEHT NICHT:</a:t>
            </a:r>
          </a:p>
        </p:txBody>
      </p:sp>
      <p:sp>
        <p:nvSpPr>
          <p:cNvPr id="14341" name="Inhaltsplatzhalter 2"/>
          <p:cNvSpPr txBox="1">
            <a:spLocks/>
          </p:cNvSpPr>
          <p:nvPr/>
        </p:nvSpPr>
        <p:spPr bwMode="auto">
          <a:xfrm>
            <a:off x="914400" y="2895600"/>
            <a:ext cx="7543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public class Dings {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private int zahl1; 		// Attribut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public Dings() {}		// Konstruktor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public void quadratBerechnen()	{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		</a:t>
            </a:r>
            <a:r>
              <a:rPr lang="de-DE" sz="1600" b="1">
                <a:solidFill>
                  <a:schemeClr val="accent1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int ergebnis </a:t>
            </a:r>
            <a:r>
              <a:rPr lang="de-DE" sz="1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= this.zahl1 * this.zahl1;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		String anrede = "Sehr geehrte Dame! Ergebnis: ";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		System.out.println(anrede + ergebnis);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}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public void rechnen(){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		int bilanz = </a:t>
            </a:r>
            <a:r>
              <a:rPr lang="de-DE" sz="1600" b="1">
                <a:solidFill>
                  <a:srgbClr val="376092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ergebnis </a:t>
            </a:r>
            <a:r>
              <a:rPr lang="de-DE" sz="1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* this.zahl1;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		</a:t>
            </a:r>
            <a:r>
              <a:rPr lang="de-DE" sz="16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// ergebnis in dieser Methode nicht bekannt!!!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}</a:t>
            </a:r>
          </a:p>
          <a:p>
            <a:pPr marL="342900" indent="-342900">
              <a:spcBef>
                <a:spcPct val="20000"/>
              </a:spcBef>
              <a:buFont typeface="Arial" pitchFamily="-1" charset="0"/>
              <a:buNone/>
            </a:pPr>
            <a:r>
              <a:rPr lang="de-DE" sz="16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}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Macintosh PowerPoint</Application>
  <PresentationFormat>Bildschirmpräsentation (4:3)</PresentationFormat>
  <Paragraphs>46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Office-Design</vt:lpstr>
      <vt:lpstr>Java: Lokale Variablen</vt:lpstr>
      <vt:lpstr>Syntax</vt:lpstr>
      <vt:lpstr>Syntax</vt:lpstr>
      <vt:lpstr>Gültigkeit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B. M.</cp:lastModifiedBy>
  <cp:revision>65</cp:revision>
  <cp:lastPrinted>2010-09-12T22:52:49Z</cp:lastPrinted>
  <dcterms:created xsi:type="dcterms:W3CDTF">2011-12-17T22:26:51Z</dcterms:created>
  <dcterms:modified xsi:type="dcterms:W3CDTF">2014-03-30T16:26:09Z</dcterms:modified>
</cp:coreProperties>
</file>