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0" r:id="rId4"/>
    <p:sldId id="262" r:id="rId5"/>
    <p:sldId id="264" r:id="rId6"/>
    <p:sldId id="263" r:id="rId7"/>
    <p:sldId id="265" r:id="rId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77D78-7CD2-4069-8FDE-13B481325958}" type="datetimeFigureOut">
              <a:rPr lang="de-DE" smtClean="0"/>
              <a:t>29.04.2013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F24F6-2219-42FB-9C7E-91336361B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434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F24F6-2219-42FB-9C7E-91336361BED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1600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29.04.2013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6607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Typumwandlung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Zeichenkette </a:t>
            </a:r>
            <a:r>
              <a:rPr lang="de-DE" smtClean="0">
                <a:ea typeface="ＭＳ Ｐゴシック" pitchFamily="-1" charset="-128"/>
                <a:cs typeface="ＭＳ Ｐゴシック" pitchFamily="-1" charset="-128"/>
                <a:sym typeface="Wingdings"/>
              </a:rPr>
              <a:t> Zahl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  <a:sym typeface="Wingdings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  <a:sym typeface="Wingdings"/>
              </a:rPr>
              <a:t>Zahl  Zeichenkette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  <a:sym typeface="Wingdings"/>
              </a:rPr>
            </a:br>
            <a:endParaRPr lang="de-DE" i="1" smtClean="0">
              <a:latin typeface="Courier New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Problem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76400"/>
          </a:xfrm>
        </p:spPr>
        <p:txBody>
          <a:bodyPr/>
          <a:lstStyle/>
          <a:p>
            <a:pPr>
              <a:buNone/>
            </a:pPr>
            <a:r>
              <a:rPr lang="de-DE"/>
              <a:t>GUI: Textfelder arbeiten mit Strings</a:t>
            </a:r>
          </a:p>
          <a:p>
            <a:pPr>
              <a:buFont typeface="Wingdings" pitchFamily="-84" charset="2"/>
              <a:buChar char="à"/>
            </a:pPr>
            <a:r>
              <a:rPr lang="de-DE">
                <a:sym typeface="Wingdings"/>
              </a:rPr>
              <a:t>Eingegebene Zahl ist vom Datentyp String!</a:t>
            </a:r>
          </a:p>
          <a:p>
            <a:pPr>
              <a:buNone/>
            </a:pPr>
            <a:r>
              <a:rPr lang="de-DE">
                <a:sym typeface="Wingdings"/>
              </a:rPr>
              <a:t>			(= kann nicht addiert werden!)</a:t>
            </a:r>
            <a:endParaRPr lang="de-DE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733800"/>
            <a:ext cx="2489200" cy="191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 </a:t>
            </a:r>
            <a:r>
              <a:rPr lang="de-DE">
                <a:sym typeface="Wingdings"/>
              </a:rPr>
              <a:t> Zahl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38599"/>
          </a:xfrm>
        </p:spPr>
        <p:txBody>
          <a:bodyPr/>
          <a:lstStyle/>
          <a:p>
            <a:pPr>
              <a:buNone/>
            </a:pPr>
            <a:r>
              <a:rPr lang="de-DE" sz="2000">
                <a:latin typeface="Courier New"/>
                <a:cs typeface="Courier New"/>
              </a:rPr>
              <a:t>String a = "13";</a:t>
            </a:r>
          </a:p>
          <a:p>
            <a:pPr>
              <a:buNone/>
            </a:pPr>
            <a:r>
              <a:rPr lang="de-DE" sz="2000">
                <a:solidFill>
                  <a:srgbClr val="FF0000"/>
                </a:solidFill>
                <a:latin typeface="Courier New"/>
                <a:cs typeface="Courier New"/>
              </a:rPr>
              <a:t>int erg = a * a;</a:t>
            </a:r>
          </a:p>
          <a:p>
            <a:pPr>
              <a:buNone/>
            </a:pPr>
            <a:endParaRPr lang="de-DE" sz="20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000">
                <a:latin typeface="Courier New"/>
                <a:cs typeface="Courier New"/>
              </a:rPr>
              <a:t>	// funktionert nicht</a:t>
            </a:r>
          </a:p>
          <a:p>
            <a:pPr>
              <a:buNone/>
            </a:pPr>
            <a:r>
              <a:rPr lang="de-DE" sz="2000">
                <a:latin typeface="Courier New"/>
                <a:cs typeface="Courier New"/>
              </a:rPr>
              <a:t>	// keine mathematischen Operationen mit Zeichenketten!</a:t>
            </a:r>
          </a:p>
          <a:p>
            <a:pPr>
              <a:buNone/>
            </a:pPr>
            <a:endParaRPr lang="de-DE" sz="20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000">
                <a:solidFill>
                  <a:srgbClr val="FF0000"/>
                </a:solidFill>
                <a:latin typeface="Courier New"/>
                <a:cs typeface="Courier New"/>
              </a:rPr>
              <a:t>int erg = (int) (a*a);</a:t>
            </a:r>
          </a:p>
          <a:p>
            <a:pPr>
              <a:buNone/>
            </a:pPr>
            <a:r>
              <a:rPr lang="de-DE" sz="2000">
                <a:latin typeface="Courier New"/>
                <a:cs typeface="Courier New"/>
              </a:rPr>
              <a:t>	// Casting nicht möglich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 </a:t>
            </a:r>
            <a:r>
              <a:rPr lang="de-DE">
                <a:sym typeface="Wingdings"/>
              </a:rPr>
              <a:t> Zahl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>
                <a:latin typeface="Courier New"/>
                <a:cs typeface="Courier New"/>
              </a:rPr>
              <a:t>String a = "13";</a:t>
            </a:r>
          </a:p>
          <a:p>
            <a:pPr>
              <a:buNone/>
            </a:pPr>
            <a:r>
              <a:rPr lang="de-DE">
                <a:solidFill>
                  <a:schemeClr val="bg1">
                    <a:lumMod val="65000"/>
                  </a:schemeClr>
                </a:solidFill>
                <a:latin typeface="Courier New"/>
                <a:cs typeface="Courier New"/>
              </a:rPr>
              <a:t>// falsch: int erg = a * a;</a:t>
            </a: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int b = 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Integer.parseInt</a:t>
            </a:r>
            <a:r>
              <a:rPr lang="de-DE">
                <a:latin typeface="Courier New"/>
                <a:cs typeface="Courier New"/>
              </a:rPr>
              <a:t>(a);</a:t>
            </a: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int ergebnis = b * b;</a:t>
            </a:r>
          </a:p>
          <a:p>
            <a:pPr>
              <a:buNone/>
            </a:pPr>
            <a:endParaRPr lang="de-DE">
              <a:latin typeface="Courier New"/>
              <a:cs typeface="Courier New"/>
            </a:endParaRP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// oder auch</a:t>
            </a: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String c = "1.332";</a:t>
            </a: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double d = 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Double.parseDouble</a:t>
            </a:r>
            <a:r>
              <a:rPr lang="de-DE">
                <a:latin typeface="Courier New"/>
                <a:cs typeface="Courier New"/>
              </a:rPr>
              <a:t>(c);</a:t>
            </a:r>
          </a:p>
          <a:p>
            <a:pPr>
              <a:buNone/>
            </a:pPr>
            <a:endParaRPr lang="de-DE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 </a:t>
            </a:r>
            <a:r>
              <a:rPr lang="de-DE">
                <a:sym typeface="Wingdings"/>
              </a:rPr>
              <a:t> Zahl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76400"/>
          </a:xfrm>
        </p:spPr>
        <p:txBody>
          <a:bodyPr/>
          <a:lstStyle/>
          <a:p>
            <a:pPr>
              <a:buFont typeface="Wingdings" pitchFamily="-84" charset="2"/>
              <a:buChar char="à"/>
            </a:pPr>
            <a:r>
              <a:rPr lang="de-DE">
                <a:sym typeface="Wingdings"/>
              </a:rPr>
              <a:t>Wenn in Textfeld Zahlen eingegeben werden, müssen diese erst mit </a:t>
            </a:r>
            <a:r>
              <a:rPr lang="de-DE">
                <a:latin typeface="Courier New"/>
                <a:cs typeface="Courier New"/>
                <a:sym typeface="Wingdings"/>
              </a:rPr>
              <a:t>parseInt, parseDouble </a:t>
            </a:r>
            <a:r>
              <a:rPr lang="de-DE">
                <a:sym typeface="Wingdings"/>
              </a:rPr>
              <a:t>o.ä. in Zahlentyp umgewandelt werden!</a:t>
            </a:r>
            <a:endParaRPr lang="de-DE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733800"/>
            <a:ext cx="2489200" cy="191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Zahl </a:t>
            </a:r>
            <a:r>
              <a:rPr lang="de-DE">
                <a:sym typeface="Wingdings"/>
              </a:rPr>
              <a:t> Zeichenkette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>
                <a:latin typeface="Courier New"/>
                <a:cs typeface="Courier New"/>
              </a:rPr>
              <a:t>int a = 17;</a:t>
            </a:r>
          </a:p>
          <a:p>
            <a:pPr>
              <a:buNone/>
            </a:pPr>
            <a:r>
              <a:rPr lang="de-DE">
                <a:solidFill>
                  <a:srgbClr val="FF0000"/>
                </a:solidFill>
                <a:latin typeface="Courier New"/>
                <a:cs typeface="Courier New"/>
              </a:rPr>
              <a:t>// falsch: lblErgebnis.setText(a);</a:t>
            </a: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String b = 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String.valueOf</a:t>
            </a:r>
            <a:r>
              <a:rPr lang="de-DE">
                <a:latin typeface="Courier New"/>
                <a:cs typeface="Courier New"/>
              </a:rPr>
              <a:t>(a);</a:t>
            </a: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lblErgebnis.setText(b);</a:t>
            </a:r>
          </a:p>
          <a:p>
            <a:pPr>
              <a:buNone/>
            </a:pPr>
            <a:endParaRPr lang="de-DE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Zusammenfassung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dirty="0">
                <a:cs typeface="Courier New"/>
              </a:rPr>
              <a:t>Zeichenkette in Zahl:</a:t>
            </a:r>
          </a:p>
          <a:p>
            <a:pPr>
              <a:buNone/>
            </a:pPr>
            <a:r>
              <a:rPr lang="de-DE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Integer.parseInt</a:t>
            </a:r>
            <a:r>
              <a:rPr lang="de-DE" b="1" dirty="0" smtClean="0">
                <a:solidFill>
                  <a:srgbClr val="FF0000"/>
                </a:solidFill>
                <a:latin typeface="Courier New"/>
                <a:cs typeface="Courier New"/>
              </a:rPr>
              <a:t>(String) </a:t>
            </a:r>
            <a:r>
              <a:rPr lang="de-DE" dirty="0">
                <a:cs typeface="Courier New"/>
              </a:rPr>
              <a:t>(</a:t>
            </a:r>
            <a:r>
              <a:rPr lang="de-DE" dirty="0" err="1">
                <a:cs typeface="Courier New"/>
              </a:rPr>
              <a:t>u.ä.</a:t>
            </a:r>
            <a:r>
              <a:rPr lang="de-DE" dirty="0">
                <a:cs typeface="Courier New"/>
              </a:rPr>
              <a:t>)</a:t>
            </a:r>
          </a:p>
          <a:p>
            <a:pPr>
              <a:buNone/>
            </a:pPr>
            <a:r>
              <a:rPr lang="de-DE" dirty="0">
                <a:solidFill>
                  <a:srgbClr val="7F7F7F"/>
                </a:solidFill>
                <a:cs typeface="Courier New"/>
              </a:rPr>
              <a:t>(z.B. nach Eingabe in Textfeld)</a:t>
            </a:r>
          </a:p>
          <a:p>
            <a:pPr>
              <a:buNone/>
            </a:pPr>
            <a:endParaRPr lang="de-DE" dirty="0">
              <a:cs typeface="Courier New"/>
            </a:endParaRPr>
          </a:p>
          <a:p>
            <a:pPr>
              <a:buNone/>
            </a:pPr>
            <a:r>
              <a:rPr lang="de-DE" dirty="0">
                <a:cs typeface="Courier New"/>
              </a:rPr>
              <a:t>Zahl in Zeichenkette:</a:t>
            </a:r>
          </a:p>
          <a:p>
            <a:pPr>
              <a:buNone/>
            </a:pPr>
            <a:r>
              <a:rPr lang="de-DE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String.valueOf</a:t>
            </a:r>
            <a:r>
              <a:rPr lang="de-DE" b="1" dirty="0" smtClean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de-DE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int</a:t>
            </a:r>
            <a:r>
              <a:rPr lang="de-DE" b="1" dirty="0" smtClean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de-DE" b="1" smtClean="0">
                <a:solidFill>
                  <a:srgbClr val="FF0000"/>
                </a:solidFill>
                <a:latin typeface="Courier New"/>
                <a:cs typeface="Courier New"/>
              </a:rPr>
              <a:t>/ double …)</a:t>
            </a:r>
            <a:endParaRPr lang="de-DE" b="1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cs typeface="Courier New"/>
              </a:rPr>
              <a:t>(z.B. um Zahl auf Label abzubilden)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Office PowerPoint</Application>
  <PresentationFormat>Bildschirmpräsentation (4:3)</PresentationFormat>
  <Paragraphs>39</Paragraphs>
  <Slides>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Office-Design</vt:lpstr>
      <vt:lpstr>Java: Typumwandlung  Zeichenkette  Zahl Zahl  Zeichenkette </vt:lpstr>
      <vt:lpstr>Problem</vt:lpstr>
      <vt:lpstr>Zeichenkette  Zahl</vt:lpstr>
      <vt:lpstr>Zeichenkette  Zahl</vt:lpstr>
      <vt:lpstr>Zeichenkette  Zahl</vt:lpstr>
      <vt:lpstr>Zahl  Zeichenkette</vt:lpstr>
      <vt:lpstr>Zusammenfassung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117</cp:revision>
  <cp:lastPrinted>2012-02-26T16:31:43Z</cp:lastPrinted>
  <dcterms:created xsi:type="dcterms:W3CDTF">2012-02-26T17:09:50Z</dcterms:created>
  <dcterms:modified xsi:type="dcterms:W3CDTF">2013-04-29T07:36:11Z</dcterms:modified>
</cp:coreProperties>
</file>