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4" r:id="rId3"/>
    <p:sldId id="287" r:id="rId4"/>
    <p:sldId id="292" r:id="rId5"/>
    <p:sldId id="291" r:id="rId6"/>
    <p:sldId id="294" r:id="rId7"/>
    <p:sldId id="295" r:id="rId8"/>
    <p:sldId id="293" r:id="rId9"/>
    <p:sldId id="296" r:id="rId10"/>
    <p:sldId id="288" r:id="rId11"/>
    <p:sldId id="297" r:id="rId12"/>
    <p:sldId id="298" r:id="rId13"/>
    <p:sldId id="299" r:id="rId1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52" d="100"/>
          <a:sy n="152" d="100"/>
        </p:scale>
        <p:origin x="-17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DB701-1D47-EE4F-B1CC-0691237F2A0D}" type="doc">
      <dgm:prSet loTypeId="urn:microsoft.com/office/officeart/2005/8/layout/hierarchy6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EF9FF81-A04E-924B-8A4D-AC937DB2CF19}">
      <dgm:prSet phldrT="[Text]"/>
      <dgm:spPr/>
      <dgm:t>
        <a:bodyPr/>
        <a:lstStyle/>
        <a:p>
          <a:r>
            <a:rPr lang="de-DE"/>
            <a:t>Collections (Container)</a:t>
          </a:r>
        </a:p>
      </dgm:t>
    </dgm:pt>
    <dgm:pt modelId="{A4936D50-674F-C74E-9D7D-8177919A3E5A}" type="parTrans" cxnId="{F44F2168-0F7A-9549-8EC4-10006233861A}">
      <dgm:prSet/>
      <dgm:spPr/>
      <dgm:t>
        <a:bodyPr/>
        <a:lstStyle/>
        <a:p>
          <a:endParaRPr lang="de-DE"/>
        </a:p>
      </dgm:t>
    </dgm:pt>
    <dgm:pt modelId="{C9AB78B6-5229-E140-AD78-F2ECB4801BC8}" type="sibTrans" cxnId="{F44F2168-0F7A-9549-8EC4-10006233861A}">
      <dgm:prSet/>
      <dgm:spPr/>
      <dgm:t>
        <a:bodyPr/>
        <a:lstStyle/>
        <a:p>
          <a:endParaRPr lang="de-DE"/>
        </a:p>
      </dgm:t>
    </dgm:pt>
    <dgm:pt modelId="{C6CE6B5B-22B9-CB48-BF42-05217FECE26E}">
      <dgm:prSet phldrT="[Text]"/>
      <dgm:spPr/>
      <dgm:t>
        <a:bodyPr/>
        <a:lstStyle/>
        <a:p>
          <a:r>
            <a:rPr lang="de-DE"/>
            <a:t>List</a:t>
          </a:r>
        </a:p>
        <a:p>
          <a:r>
            <a:rPr lang="de-DE"/>
            <a:t>(Liste)</a:t>
          </a:r>
        </a:p>
      </dgm:t>
    </dgm:pt>
    <dgm:pt modelId="{1E59E899-97FE-9F4F-A273-1D9F8A9314BE}" type="parTrans" cxnId="{0A2D5637-D1B9-9141-9C9C-721ED72476F7}">
      <dgm:prSet/>
      <dgm:spPr/>
      <dgm:t>
        <a:bodyPr/>
        <a:lstStyle/>
        <a:p>
          <a:endParaRPr lang="de-DE"/>
        </a:p>
      </dgm:t>
    </dgm:pt>
    <dgm:pt modelId="{E3E3F777-1880-FC49-8F2F-82E4561A4CB7}" type="sibTrans" cxnId="{0A2D5637-D1B9-9141-9C9C-721ED72476F7}">
      <dgm:prSet/>
      <dgm:spPr/>
      <dgm:t>
        <a:bodyPr/>
        <a:lstStyle/>
        <a:p>
          <a:endParaRPr lang="de-DE"/>
        </a:p>
      </dgm:t>
    </dgm:pt>
    <dgm:pt modelId="{4E2CCBF9-32F5-8749-A32B-DE09C1975D22}">
      <dgm:prSet phldrT="[Text]"/>
      <dgm:spPr>
        <a:solidFill>
          <a:srgbClr val="FF0000"/>
        </a:solidFill>
        <a:effectLst/>
      </dgm:spPr>
      <dgm:t>
        <a:bodyPr/>
        <a:lstStyle/>
        <a:p>
          <a:r>
            <a:rPr lang="de-DE"/>
            <a:t>ArrayList</a:t>
          </a:r>
        </a:p>
      </dgm:t>
    </dgm:pt>
    <dgm:pt modelId="{5F946FB2-A2AA-1C48-99B2-B6328ED1568E}" type="parTrans" cxnId="{D65811C6-EAA6-F24F-8350-26E444230F53}">
      <dgm:prSet/>
      <dgm:spPr/>
      <dgm:t>
        <a:bodyPr/>
        <a:lstStyle/>
        <a:p>
          <a:endParaRPr lang="de-DE"/>
        </a:p>
      </dgm:t>
    </dgm:pt>
    <dgm:pt modelId="{7759F9F6-B9A4-E74C-B01C-9A2CDE366225}" type="sibTrans" cxnId="{D65811C6-EAA6-F24F-8350-26E444230F53}">
      <dgm:prSet/>
      <dgm:spPr/>
      <dgm:t>
        <a:bodyPr/>
        <a:lstStyle/>
        <a:p>
          <a:endParaRPr lang="de-DE"/>
        </a:p>
      </dgm:t>
    </dgm:pt>
    <dgm:pt modelId="{3BE106AB-D8A8-9A47-8179-D3F8D4C144C1}">
      <dgm:prSet phldrT="[Text]"/>
      <dgm:spPr/>
      <dgm:t>
        <a:bodyPr/>
        <a:lstStyle/>
        <a:p>
          <a:r>
            <a:rPr lang="de-DE"/>
            <a:t>LinkedList</a:t>
          </a:r>
        </a:p>
      </dgm:t>
    </dgm:pt>
    <dgm:pt modelId="{3C0C7D92-29F2-7C41-A2C6-2B72C2CE66E2}" type="parTrans" cxnId="{EAF347FF-DDC7-D540-B23E-2EE338C60E3D}">
      <dgm:prSet/>
      <dgm:spPr/>
      <dgm:t>
        <a:bodyPr/>
        <a:lstStyle/>
        <a:p>
          <a:endParaRPr lang="de-DE"/>
        </a:p>
      </dgm:t>
    </dgm:pt>
    <dgm:pt modelId="{145AD18E-6135-734A-AAEC-7EB676C21D00}" type="sibTrans" cxnId="{EAF347FF-DDC7-D540-B23E-2EE338C60E3D}">
      <dgm:prSet/>
      <dgm:spPr/>
      <dgm:t>
        <a:bodyPr/>
        <a:lstStyle/>
        <a:p>
          <a:endParaRPr lang="de-DE"/>
        </a:p>
      </dgm:t>
    </dgm:pt>
    <dgm:pt modelId="{6ED10D2E-A674-1245-9DE0-6F03F6B1A7A8}">
      <dgm:prSet phldrT="[Text]"/>
      <dgm:spPr/>
      <dgm:t>
        <a:bodyPr/>
        <a:lstStyle/>
        <a:p>
          <a:r>
            <a:rPr lang="de-DE"/>
            <a:t>Queue</a:t>
          </a:r>
        </a:p>
      </dgm:t>
    </dgm:pt>
    <dgm:pt modelId="{67AE9721-47AD-3D40-BAAE-2CCBC776146D}" type="parTrans" cxnId="{FD3208EA-45A9-E14B-B0AE-6425B5C9886F}">
      <dgm:prSet/>
      <dgm:spPr/>
      <dgm:t>
        <a:bodyPr/>
        <a:lstStyle/>
        <a:p>
          <a:endParaRPr lang="de-DE"/>
        </a:p>
      </dgm:t>
    </dgm:pt>
    <dgm:pt modelId="{7AC4E6CC-BEF4-1446-9E51-703B8B0E6E18}" type="sibTrans" cxnId="{FD3208EA-45A9-E14B-B0AE-6425B5C9886F}">
      <dgm:prSet/>
      <dgm:spPr/>
      <dgm:t>
        <a:bodyPr/>
        <a:lstStyle/>
        <a:p>
          <a:endParaRPr lang="de-DE"/>
        </a:p>
      </dgm:t>
    </dgm:pt>
    <dgm:pt modelId="{88B0EC74-F6EC-1047-B846-48D75D33A06B}">
      <dgm:prSet phldrT="[Text]"/>
      <dgm:spPr/>
      <dgm:t>
        <a:bodyPr/>
        <a:lstStyle/>
        <a:p>
          <a:r>
            <a:rPr lang="de-DE"/>
            <a:t>Set (Menge)</a:t>
          </a:r>
        </a:p>
      </dgm:t>
    </dgm:pt>
    <dgm:pt modelId="{C8CF5841-496D-E140-A719-0F32A1578505}" type="parTrans" cxnId="{AF6555FB-5796-1A40-B060-7DEDCD1957CB}">
      <dgm:prSet/>
      <dgm:spPr/>
      <dgm:t>
        <a:bodyPr/>
        <a:lstStyle/>
        <a:p>
          <a:endParaRPr lang="de-DE"/>
        </a:p>
      </dgm:t>
    </dgm:pt>
    <dgm:pt modelId="{0E806A1E-446C-8E49-8230-C7AD156D166F}" type="sibTrans" cxnId="{AF6555FB-5796-1A40-B060-7DEDCD1957CB}">
      <dgm:prSet/>
      <dgm:spPr/>
      <dgm:t>
        <a:bodyPr/>
        <a:lstStyle/>
        <a:p>
          <a:endParaRPr lang="de-DE"/>
        </a:p>
      </dgm:t>
    </dgm:pt>
    <dgm:pt modelId="{F3AEAA06-ED7A-D34C-9471-1CFA5F534686}" type="pres">
      <dgm:prSet presAssocID="{8C4DB701-1D47-EE4F-B1CC-0691237F2A0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0A28BA-336E-B647-8D7E-B9E8DC25723E}" type="pres">
      <dgm:prSet presAssocID="{8C4DB701-1D47-EE4F-B1CC-0691237F2A0D}" presName="hierFlow" presStyleCnt="0"/>
      <dgm:spPr/>
    </dgm:pt>
    <dgm:pt modelId="{EF3B6752-BA88-E240-9003-2A29664A6402}" type="pres">
      <dgm:prSet presAssocID="{8C4DB701-1D47-EE4F-B1CC-0691237F2A0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8382BCE-CB99-3B45-9069-20A34B00EB28}" type="pres">
      <dgm:prSet presAssocID="{8EF9FF81-A04E-924B-8A4D-AC937DB2CF19}" presName="Name14" presStyleCnt="0"/>
      <dgm:spPr/>
    </dgm:pt>
    <dgm:pt modelId="{86F665DB-A0E4-144A-9289-8A8A379CFDCD}" type="pres">
      <dgm:prSet presAssocID="{8EF9FF81-A04E-924B-8A4D-AC937DB2CF1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0A16485-8A20-A147-8223-F809FAB521A3}" type="pres">
      <dgm:prSet presAssocID="{8EF9FF81-A04E-924B-8A4D-AC937DB2CF19}" presName="hierChild2" presStyleCnt="0"/>
      <dgm:spPr/>
    </dgm:pt>
    <dgm:pt modelId="{D70CA89E-5913-B04E-A960-8C1A68BC5DB1}" type="pres">
      <dgm:prSet presAssocID="{1E59E899-97FE-9F4F-A273-1D9F8A9314BE}" presName="Name19" presStyleLbl="parChTrans1D2" presStyleIdx="0" presStyleCnt="3"/>
      <dgm:spPr/>
      <dgm:t>
        <a:bodyPr/>
        <a:lstStyle/>
        <a:p>
          <a:endParaRPr lang="de-DE"/>
        </a:p>
      </dgm:t>
    </dgm:pt>
    <dgm:pt modelId="{BE8F30EE-8F5C-604D-8C9E-098EB32048E4}" type="pres">
      <dgm:prSet presAssocID="{C6CE6B5B-22B9-CB48-BF42-05217FECE26E}" presName="Name21" presStyleCnt="0"/>
      <dgm:spPr/>
    </dgm:pt>
    <dgm:pt modelId="{890F2967-5BD7-4043-9490-DB78ADF0A8F8}" type="pres">
      <dgm:prSet presAssocID="{C6CE6B5B-22B9-CB48-BF42-05217FECE26E}" presName="level2Shape" presStyleLbl="node2" presStyleIdx="0" presStyleCnt="3"/>
      <dgm:spPr/>
      <dgm:t>
        <a:bodyPr/>
        <a:lstStyle/>
        <a:p>
          <a:endParaRPr lang="de-DE"/>
        </a:p>
      </dgm:t>
    </dgm:pt>
    <dgm:pt modelId="{56AF7D3C-9052-3743-A828-40BC13BDBACB}" type="pres">
      <dgm:prSet presAssocID="{C6CE6B5B-22B9-CB48-BF42-05217FECE26E}" presName="hierChild3" presStyleCnt="0"/>
      <dgm:spPr/>
    </dgm:pt>
    <dgm:pt modelId="{C7AD8AEE-5A2B-5B4E-9CBB-1BF9B2FB664D}" type="pres">
      <dgm:prSet presAssocID="{5F946FB2-A2AA-1C48-99B2-B6328ED1568E}" presName="Name19" presStyleLbl="parChTrans1D3" presStyleIdx="0" presStyleCnt="2"/>
      <dgm:spPr/>
      <dgm:t>
        <a:bodyPr/>
        <a:lstStyle/>
        <a:p>
          <a:endParaRPr lang="de-DE"/>
        </a:p>
      </dgm:t>
    </dgm:pt>
    <dgm:pt modelId="{2721DE0D-CA77-C046-AC5C-299FE291F74E}" type="pres">
      <dgm:prSet presAssocID="{4E2CCBF9-32F5-8749-A32B-DE09C1975D22}" presName="Name21" presStyleCnt="0"/>
      <dgm:spPr/>
    </dgm:pt>
    <dgm:pt modelId="{4D51D402-A9F9-784A-B729-23E07553F8FE}" type="pres">
      <dgm:prSet presAssocID="{4E2CCBF9-32F5-8749-A32B-DE09C1975D22}" presName="level2Shape" presStyleLbl="node3" presStyleIdx="0" presStyleCnt="2"/>
      <dgm:spPr/>
      <dgm:t>
        <a:bodyPr/>
        <a:lstStyle/>
        <a:p>
          <a:endParaRPr lang="de-DE"/>
        </a:p>
      </dgm:t>
    </dgm:pt>
    <dgm:pt modelId="{396B8760-4717-4C4E-A31D-96C12C5D8D58}" type="pres">
      <dgm:prSet presAssocID="{4E2CCBF9-32F5-8749-A32B-DE09C1975D22}" presName="hierChild3" presStyleCnt="0"/>
      <dgm:spPr/>
    </dgm:pt>
    <dgm:pt modelId="{A2A3E223-1F9D-2246-AC42-0E27160495DB}" type="pres">
      <dgm:prSet presAssocID="{3C0C7D92-29F2-7C41-A2C6-2B72C2CE66E2}" presName="Name19" presStyleLbl="parChTrans1D3" presStyleIdx="1" presStyleCnt="2"/>
      <dgm:spPr/>
      <dgm:t>
        <a:bodyPr/>
        <a:lstStyle/>
        <a:p>
          <a:endParaRPr lang="de-DE"/>
        </a:p>
      </dgm:t>
    </dgm:pt>
    <dgm:pt modelId="{083DB17F-C385-EE4E-B3CB-06D69049D1F8}" type="pres">
      <dgm:prSet presAssocID="{3BE106AB-D8A8-9A47-8179-D3F8D4C144C1}" presName="Name21" presStyleCnt="0"/>
      <dgm:spPr/>
    </dgm:pt>
    <dgm:pt modelId="{4B4FA0BC-F410-4E4D-9F75-DFEA769404C9}" type="pres">
      <dgm:prSet presAssocID="{3BE106AB-D8A8-9A47-8179-D3F8D4C144C1}" presName="level2Shape" presStyleLbl="node3" presStyleIdx="1" presStyleCnt="2"/>
      <dgm:spPr/>
      <dgm:t>
        <a:bodyPr/>
        <a:lstStyle/>
        <a:p>
          <a:endParaRPr lang="de-DE"/>
        </a:p>
      </dgm:t>
    </dgm:pt>
    <dgm:pt modelId="{0B83C588-09D4-934F-A745-CF7A287AD847}" type="pres">
      <dgm:prSet presAssocID="{3BE106AB-D8A8-9A47-8179-D3F8D4C144C1}" presName="hierChild3" presStyleCnt="0"/>
      <dgm:spPr/>
    </dgm:pt>
    <dgm:pt modelId="{A5F7AB31-601B-9549-94EA-E43B9EF92041}" type="pres">
      <dgm:prSet presAssocID="{67AE9721-47AD-3D40-BAAE-2CCBC776146D}" presName="Name19" presStyleLbl="parChTrans1D2" presStyleIdx="1" presStyleCnt="3"/>
      <dgm:spPr/>
      <dgm:t>
        <a:bodyPr/>
        <a:lstStyle/>
        <a:p>
          <a:endParaRPr lang="de-DE"/>
        </a:p>
      </dgm:t>
    </dgm:pt>
    <dgm:pt modelId="{C26235E1-E13D-EE40-8C8C-309FD956E356}" type="pres">
      <dgm:prSet presAssocID="{6ED10D2E-A674-1245-9DE0-6F03F6B1A7A8}" presName="Name21" presStyleCnt="0"/>
      <dgm:spPr/>
    </dgm:pt>
    <dgm:pt modelId="{F7491CBE-8A0A-234C-926D-913DD0E7193F}" type="pres">
      <dgm:prSet presAssocID="{6ED10D2E-A674-1245-9DE0-6F03F6B1A7A8}" presName="level2Shape" presStyleLbl="node2" presStyleIdx="1" presStyleCnt="3"/>
      <dgm:spPr/>
      <dgm:t>
        <a:bodyPr/>
        <a:lstStyle/>
        <a:p>
          <a:endParaRPr lang="de-DE"/>
        </a:p>
      </dgm:t>
    </dgm:pt>
    <dgm:pt modelId="{42300C39-9A0F-654E-807F-0AA8D6AC40C0}" type="pres">
      <dgm:prSet presAssocID="{6ED10D2E-A674-1245-9DE0-6F03F6B1A7A8}" presName="hierChild3" presStyleCnt="0"/>
      <dgm:spPr/>
    </dgm:pt>
    <dgm:pt modelId="{08BD2AAC-BCB5-5144-8707-BA834C51DA9B}" type="pres">
      <dgm:prSet presAssocID="{C8CF5841-496D-E140-A719-0F32A1578505}" presName="Name19" presStyleLbl="parChTrans1D2" presStyleIdx="2" presStyleCnt="3"/>
      <dgm:spPr/>
      <dgm:t>
        <a:bodyPr/>
        <a:lstStyle/>
        <a:p>
          <a:endParaRPr lang="de-DE"/>
        </a:p>
      </dgm:t>
    </dgm:pt>
    <dgm:pt modelId="{9061E3B6-942A-CB41-A003-1D9805BFA6F0}" type="pres">
      <dgm:prSet presAssocID="{88B0EC74-F6EC-1047-B846-48D75D33A06B}" presName="Name21" presStyleCnt="0"/>
      <dgm:spPr/>
    </dgm:pt>
    <dgm:pt modelId="{605CCD38-8B94-BE48-A570-551E751C5616}" type="pres">
      <dgm:prSet presAssocID="{88B0EC74-F6EC-1047-B846-48D75D33A06B}" presName="level2Shape" presStyleLbl="node2" presStyleIdx="2" presStyleCnt="3"/>
      <dgm:spPr/>
      <dgm:t>
        <a:bodyPr/>
        <a:lstStyle/>
        <a:p>
          <a:endParaRPr lang="de-DE"/>
        </a:p>
      </dgm:t>
    </dgm:pt>
    <dgm:pt modelId="{9BD3A0AC-5D2D-6344-9E54-17E5B3E6BF2B}" type="pres">
      <dgm:prSet presAssocID="{88B0EC74-F6EC-1047-B846-48D75D33A06B}" presName="hierChild3" presStyleCnt="0"/>
      <dgm:spPr/>
    </dgm:pt>
    <dgm:pt modelId="{26E45E68-ED97-9940-B8D8-0483B4344518}" type="pres">
      <dgm:prSet presAssocID="{8C4DB701-1D47-EE4F-B1CC-0691237F2A0D}" presName="bgShapesFlow" presStyleCnt="0"/>
      <dgm:spPr/>
    </dgm:pt>
  </dgm:ptLst>
  <dgm:cxnLst>
    <dgm:cxn modelId="{EAF347FF-DDC7-D540-B23E-2EE338C60E3D}" srcId="{C6CE6B5B-22B9-CB48-BF42-05217FECE26E}" destId="{3BE106AB-D8A8-9A47-8179-D3F8D4C144C1}" srcOrd="1" destOrd="0" parTransId="{3C0C7D92-29F2-7C41-A2C6-2B72C2CE66E2}" sibTransId="{145AD18E-6135-734A-AAEC-7EB676C21D00}"/>
    <dgm:cxn modelId="{7BAFF3D4-99E2-C042-890B-49BC1AC26278}" type="presOf" srcId="{8C4DB701-1D47-EE4F-B1CC-0691237F2A0D}" destId="{F3AEAA06-ED7A-D34C-9471-1CFA5F534686}" srcOrd="0" destOrd="0" presId="urn:microsoft.com/office/officeart/2005/8/layout/hierarchy6"/>
    <dgm:cxn modelId="{26C9E0CD-5A9F-3946-9FE7-E9FA5E90A71B}" type="presOf" srcId="{5F946FB2-A2AA-1C48-99B2-B6328ED1568E}" destId="{C7AD8AEE-5A2B-5B4E-9CBB-1BF9B2FB664D}" srcOrd="0" destOrd="0" presId="urn:microsoft.com/office/officeart/2005/8/layout/hierarchy6"/>
    <dgm:cxn modelId="{F44F2168-0F7A-9549-8EC4-10006233861A}" srcId="{8C4DB701-1D47-EE4F-B1CC-0691237F2A0D}" destId="{8EF9FF81-A04E-924B-8A4D-AC937DB2CF19}" srcOrd="0" destOrd="0" parTransId="{A4936D50-674F-C74E-9D7D-8177919A3E5A}" sibTransId="{C9AB78B6-5229-E140-AD78-F2ECB4801BC8}"/>
    <dgm:cxn modelId="{8E50FAA8-40C8-0943-A5DF-EBA44B879CA1}" type="presOf" srcId="{1E59E899-97FE-9F4F-A273-1D9F8A9314BE}" destId="{D70CA89E-5913-B04E-A960-8C1A68BC5DB1}" srcOrd="0" destOrd="0" presId="urn:microsoft.com/office/officeart/2005/8/layout/hierarchy6"/>
    <dgm:cxn modelId="{B974C3D8-A95D-1A4E-B19B-47C78A3801BC}" type="presOf" srcId="{88B0EC74-F6EC-1047-B846-48D75D33A06B}" destId="{605CCD38-8B94-BE48-A570-551E751C5616}" srcOrd="0" destOrd="0" presId="urn:microsoft.com/office/officeart/2005/8/layout/hierarchy6"/>
    <dgm:cxn modelId="{0BA0ECB5-1566-6741-BFA1-5A50964263FA}" type="presOf" srcId="{4E2CCBF9-32F5-8749-A32B-DE09C1975D22}" destId="{4D51D402-A9F9-784A-B729-23E07553F8FE}" srcOrd="0" destOrd="0" presId="urn:microsoft.com/office/officeart/2005/8/layout/hierarchy6"/>
    <dgm:cxn modelId="{AF6555FB-5796-1A40-B060-7DEDCD1957CB}" srcId="{8EF9FF81-A04E-924B-8A4D-AC937DB2CF19}" destId="{88B0EC74-F6EC-1047-B846-48D75D33A06B}" srcOrd="2" destOrd="0" parTransId="{C8CF5841-496D-E140-A719-0F32A1578505}" sibTransId="{0E806A1E-446C-8E49-8230-C7AD156D166F}"/>
    <dgm:cxn modelId="{78AB7A1A-5645-3947-815B-6FAD9E41AA6F}" type="presOf" srcId="{3C0C7D92-29F2-7C41-A2C6-2B72C2CE66E2}" destId="{A2A3E223-1F9D-2246-AC42-0E27160495DB}" srcOrd="0" destOrd="0" presId="urn:microsoft.com/office/officeart/2005/8/layout/hierarchy6"/>
    <dgm:cxn modelId="{D65811C6-EAA6-F24F-8350-26E444230F53}" srcId="{C6CE6B5B-22B9-CB48-BF42-05217FECE26E}" destId="{4E2CCBF9-32F5-8749-A32B-DE09C1975D22}" srcOrd="0" destOrd="0" parTransId="{5F946FB2-A2AA-1C48-99B2-B6328ED1568E}" sibTransId="{7759F9F6-B9A4-E74C-B01C-9A2CDE366225}"/>
    <dgm:cxn modelId="{427220B2-FA0C-D442-B4B7-50CB0156ABC5}" type="presOf" srcId="{3BE106AB-D8A8-9A47-8179-D3F8D4C144C1}" destId="{4B4FA0BC-F410-4E4D-9F75-DFEA769404C9}" srcOrd="0" destOrd="0" presId="urn:microsoft.com/office/officeart/2005/8/layout/hierarchy6"/>
    <dgm:cxn modelId="{05DD00E7-0666-1E42-A2C8-5568AA241EA9}" type="presOf" srcId="{67AE9721-47AD-3D40-BAAE-2CCBC776146D}" destId="{A5F7AB31-601B-9549-94EA-E43B9EF92041}" srcOrd="0" destOrd="0" presId="urn:microsoft.com/office/officeart/2005/8/layout/hierarchy6"/>
    <dgm:cxn modelId="{FBD9FC3E-6228-A34E-AADA-B933F68A8784}" type="presOf" srcId="{8EF9FF81-A04E-924B-8A4D-AC937DB2CF19}" destId="{86F665DB-A0E4-144A-9289-8A8A379CFDCD}" srcOrd="0" destOrd="0" presId="urn:microsoft.com/office/officeart/2005/8/layout/hierarchy6"/>
    <dgm:cxn modelId="{0A972C73-4B74-4740-8205-DAD1CB4C054F}" type="presOf" srcId="{6ED10D2E-A674-1245-9DE0-6F03F6B1A7A8}" destId="{F7491CBE-8A0A-234C-926D-913DD0E7193F}" srcOrd="0" destOrd="0" presId="urn:microsoft.com/office/officeart/2005/8/layout/hierarchy6"/>
    <dgm:cxn modelId="{1D3B8A07-6196-A54A-A9B7-5500EE896247}" type="presOf" srcId="{C6CE6B5B-22B9-CB48-BF42-05217FECE26E}" destId="{890F2967-5BD7-4043-9490-DB78ADF0A8F8}" srcOrd="0" destOrd="0" presId="urn:microsoft.com/office/officeart/2005/8/layout/hierarchy6"/>
    <dgm:cxn modelId="{1F906250-7FAA-E445-A76A-66BCC0A45F27}" type="presOf" srcId="{C8CF5841-496D-E140-A719-0F32A1578505}" destId="{08BD2AAC-BCB5-5144-8707-BA834C51DA9B}" srcOrd="0" destOrd="0" presId="urn:microsoft.com/office/officeart/2005/8/layout/hierarchy6"/>
    <dgm:cxn modelId="{0A2D5637-D1B9-9141-9C9C-721ED72476F7}" srcId="{8EF9FF81-A04E-924B-8A4D-AC937DB2CF19}" destId="{C6CE6B5B-22B9-CB48-BF42-05217FECE26E}" srcOrd="0" destOrd="0" parTransId="{1E59E899-97FE-9F4F-A273-1D9F8A9314BE}" sibTransId="{E3E3F777-1880-FC49-8F2F-82E4561A4CB7}"/>
    <dgm:cxn modelId="{FD3208EA-45A9-E14B-B0AE-6425B5C9886F}" srcId="{8EF9FF81-A04E-924B-8A4D-AC937DB2CF19}" destId="{6ED10D2E-A674-1245-9DE0-6F03F6B1A7A8}" srcOrd="1" destOrd="0" parTransId="{67AE9721-47AD-3D40-BAAE-2CCBC776146D}" sibTransId="{7AC4E6CC-BEF4-1446-9E51-703B8B0E6E18}"/>
    <dgm:cxn modelId="{DCA4C019-7F09-9141-96AB-4DD52FDC8EE0}" type="presParOf" srcId="{F3AEAA06-ED7A-D34C-9471-1CFA5F534686}" destId="{210A28BA-336E-B647-8D7E-B9E8DC25723E}" srcOrd="0" destOrd="0" presId="urn:microsoft.com/office/officeart/2005/8/layout/hierarchy6"/>
    <dgm:cxn modelId="{C85D6A90-60A5-6348-A3F8-09C7F08360AF}" type="presParOf" srcId="{210A28BA-336E-B647-8D7E-B9E8DC25723E}" destId="{EF3B6752-BA88-E240-9003-2A29664A6402}" srcOrd="0" destOrd="0" presId="urn:microsoft.com/office/officeart/2005/8/layout/hierarchy6"/>
    <dgm:cxn modelId="{339EF87E-DD50-F94A-A97D-296959848185}" type="presParOf" srcId="{EF3B6752-BA88-E240-9003-2A29664A6402}" destId="{78382BCE-CB99-3B45-9069-20A34B00EB28}" srcOrd="0" destOrd="0" presId="urn:microsoft.com/office/officeart/2005/8/layout/hierarchy6"/>
    <dgm:cxn modelId="{442A6521-6671-9B41-8EFF-D4A1C99B417A}" type="presParOf" srcId="{78382BCE-CB99-3B45-9069-20A34B00EB28}" destId="{86F665DB-A0E4-144A-9289-8A8A379CFDCD}" srcOrd="0" destOrd="0" presId="urn:microsoft.com/office/officeart/2005/8/layout/hierarchy6"/>
    <dgm:cxn modelId="{BA70AFD7-FC21-B041-93B0-D840D30E799F}" type="presParOf" srcId="{78382BCE-CB99-3B45-9069-20A34B00EB28}" destId="{E0A16485-8A20-A147-8223-F809FAB521A3}" srcOrd="1" destOrd="0" presId="urn:microsoft.com/office/officeart/2005/8/layout/hierarchy6"/>
    <dgm:cxn modelId="{BFFD1417-030D-0244-B4F2-B2A31045EAF8}" type="presParOf" srcId="{E0A16485-8A20-A147-8223-F809FAB521A3}" destId="{D70CA89E-5913-B04E-A960-8C1A68BC5DB1}" srcOrd="0" destOrd="0" presId="urn:microsoft.com/office/officeart/2005/8/layout/hierarchy6"/>
    <dgm:cxn modelId="{0AB7E8E3-ACD1-C641-9370-A4885D02ADC3}" type="presParOf" srcId="{E0A16485-8A20-A147-8223-F809FAB521A3}" destId="{BE8F30EE-8F5C-604D-8C9E-098EB32048E4}" srcOrd="1" destOrd="0" presId="urn:microsoft.com/office/officeart/2005/8/layout/hierarchy6"/>
    <dgm:cxn modelId="{BE28F3AB-1D66-6448-87F2-A7812C985DEF}" type="presParOf" srcId="{BE8F30EE-8F5C-604D-8C9E-098EB32048E4}" destId="{890F2967-5BD7-4043-9490-DB78ADF0A8F8}" srcOrd="0" destOrd="0" presId="urn:microsoft.com/office/officeart/2005/8/layout/hierarchy6"/>
    <dgm:cxn modelId="{761D8CE1-4D3D-104D-813A-1B5136729169}" type="presParOf" srcId="{BE8F30EE-8F5C-604D-8C9E-098EB32048E4}" destId="{56AF7D3C-9052-3743-A828-40BC13BDBACB}" srcOrd="1" destOrd="0" presId="urn:microsoft.com/office/officeart/2005/8/layout/hierarchy6"/>
    <dgm:cxn modelId="{EF5A677B-AE62-2543-A624-B038ED36378C}" type="presParOf" srcId="{56AF7D3C-9052-3743-A828-40BC13BDBACB}" destId="{C7AD8AEE-5A2B-5B4E-9CBB-1BF9B2FB664D}" srcOrd="0" destOrd="0" presId="urn:microsoft.com/office/officeart/2005/8/layout/hierarchy6"/>
    <dgm:cxn modelId="{382C1A8B-6542-A742-9E53-9AE37E985856}" type="presParOf" srcId="{56AF7D3C-9052-3743-A828-40BC13BDBACB}" destId="{2721DE0D-CA77-C046-AC5C-299FE291F74E}" srcOrd="1" destOrd="0" presId="urn:microsoft.com/office/officeart/2005/8/layout/hierarchy6"/>
    <dgm:cxn modelId="{E27AC851-1D1F-664E-8362-96FD428A469D}" type="presParOf" srcId="{2721DE0D-CA77-C046-AC5C-299FE291F74E}" destId="{4D51D402-A9F9-784A-B729-23E07553F8FE}" srcOrd="0" destOrd="0" presId="urn:microsoft.com/office/officeart/2005/8/layout/hierarchy6"/>
    <dgm:cxn modelId="{152C3CEB-D880-2F4F-B061-46AAA2966A56}" type="presParOf" srcId="{2721DE0D-CA77-C046-AC5C-299FE291F74E}" destId="{396B8760-4717-4C4E-A31D-96C12C5D8D58}" srcOrd="1" destOrd="0" presId="urn:microsoft.com/office/officeart/2005/8/layout/hierarchy6"/>
    <dgm:cxn modelId="{D635EFB4-187C-D84D-96DA-AAF450923992}" type="presParOf" srcId="{56AF7D3C-9052-3743-A828-40BC13BDBACB}" destId="{A2A3E223-1F9D-2246-AC42-0E27160495DB}" srcOrd="2" destOrd="0" presId="urn:microsoft.com/office/officeart/2005/8/layout/hierarchy6"/>
    <dgm:cxn modelId="{EAF08A81-FB70-B046-A8CC-96ED1B0261A5}" type="presParOf" srcId="{56AF7D3C-9052-3743-A828-40BC13BDBACB}" destId="{083DB17F-C385-EE4E-B3CB-06D69049D1F8}" srcOrd="3" destOrd="0" presId="urn:microsoft.com/office/officeart/2005/8/layout/hierarchy6"/>
    <dgm:cxn modelId="{C9C5091C-98A2-C644-A8D5-FE9833AF2E90}" type="presParOf" srcId="{083DB17F-C385-EE4E-B3CB-06D69049D1F8}" destId="{4B4FA0BC-F410-4E4D-9F75-DFEA769404C9}" srcOrd="0" destOrd="0" presId="urn:microsoft.com/office/officeart/2005/8/layout/hierarchy6"/>
    <dgm:cxn modelId="{ACC4FEBE-0229-1146-B1EA-7DFB21E17855}" type="presParOf" srcId="{083DB17F-C385-EE4E-B3CB-06D69049D1F8}" destId="{0B83C588-09D4-934F-A745-CF7A287AD847}" srcOrd="1" destOrd="0" presId="urn:microsoft.com/office/officeart/2005/8/layout/hierarchy6"/>
    <dgm:cxn modelId="{53E485D7-DCA5-6547-870D-74D95C9B61F1}" type="presParOf" srcId="{E0A16485-8A20-A147-8223-F809FAB521A3}" destId="{A5F7AB31-601B-9549-94EA-E43B9EF92041}" srcOrd="2" destOrd="0" presId="urn:microsoft.com/office/officeart/2005/8/layout/hierarchy6"/>
    <dgm:cxn modelId="{16E3FC4C-054F-FD4C-924F-C6D4645FDC44}" type="presParOf" srcId="{E0A16485-8A20-A147-8223-F809FAB521A3}" destId="{C26235E1-E13D-EE40-8C8C-309FD956E356}" srcOrd="3" destOrd="0" presId="urn:microsoft.com/office/officeart/2005/8/layout/hierarchy6"/>
    <dgm:cxn modelId="{DDB77B20-3B65-7942-823A-3671788A39CE}" type="presParOf" srcId="{C26235E1-E13D-EE40-8C8C-309FD956E356}" destId="{F7491CBE-8A0A-234C-926D-913DD0E7193F}" srcOrd="0" destOrd="0" presId="urn:microsoft.com/office/officeart/2005/8/layout/hierarchy6"/>
    <dgm:cxn modelId="{B481350E-87CB-6145-9F7F-CEA7D36039B2}" type="presParOf" srcId="{C26235E1-E13D-EE40-8C8C-309FD956E356}" destId="{42300C39-9A0F-654E-807F-0AA8D6AC40C0}" srcOrd="1" destOrd="0" presId="urn:microsoft.com/office/officeart/2005/8/layout/hierarchy6"/>
    <dgm:cxn modelId="{41479C73-22A1-B145-9287-DE91844564A9}" type="presParOf" srcId="{E0A16485-8A20-A147-8223-F809FAB521A3}" destId="{08BD2AAC-BCB5-5144-8707-BA834C51DA9B}" srcOrd="4" destOrd="0" presId="urn:microsoft.com/office/officeart/2005/8/layout/hierarchy6"/>
    <dgm:cxn modelId="{DB8E84A9-5BF7-C845-A51D-7D444997DEC6}" type="presParOf" srcId="{E0A16485-8A20-A147-8223-F809FAB521A3}" destId="{9061E3B6-942A-CB41-A003-1D9805BFA6F0}" srcOrd="5" destOrd="0" presId="urn:microsoft.com/office/officeart/2005/8/layout/hierarchy6"/>
    <dgm:cxn modelId="{355AE686-B2AD-0D41-9B8A-42EC6A376862}" type="presParOf" srcId="{9061E3B6-942A-CB41-A003-1D9805BFA6F0}" destId="{605CCD38-8B94-BE48-A570-551E751C5616}" srcOrd="0" destOrd="0" presId="urn:microsoft.com/office/officeart/2005/8/layout/hierarchy6"/>
    <dgm:cxn modelId="{615D466A-25B1-C446-9672-CC08462DF3D9}" type="presParOf" srcId="{9061E3B6-942A-CB41-A003-1D9805BFA6F0}" destId="{9BD3A0AC-5D2D-6344-9E54-17E5B3E6BF2B}" srcOrd="1" destOrd="0" presId="urn:microsoft.com/office/officeart/2005/8/layout/hierarchy6"/>
    <dgm:cxn modelId="{09217781-8CF0-A24C-BECA-E537416AAF64}" type="presParOf" srcId="{F3AEAA06-ED7A-D34C-9471-1CFA5F534686}" destId="{26E45E68-ED97-9940-B8D8-0483B434451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665DB-A0E4-144A-9289-8A8A379CFDCD}">
      <dsp:nvSpPr>
        <dsp:cNvPr id="0" name=""/>
        <dsp:cNvSpPr/>
      </dsp:nvSpPr>
      <dsp:spPr>
        <a:xfrm>
          <a:off x="2797187" y="216594"/>
          <a:ext cx="1433214" cy="955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Collections (Container)</a:t>
          </a:r>
        </a:p>
      </dsp:txBody>
      <dsp:txXfrm>
        <a:off x="2825172" y="244579"/>
        <a:ext cx="1377244" cy="899506"/>
      </dsp:txXfrm>
    </dsp:sp>
    <dsp:sp modelId="{D70CA89E-5913-B04E-A960-8C1A68BC5DB1}">
      <dsp:nvSpPr>
        <dsp:cNvPr id="0" name=""/>
        <dsp:cNvSpPr/>
      </dsp:nvSpPr>
      <dsp:spPr>
        <a:xfrm>
          <a:off x="1650615" y="1172071"/>
          <a:ext cx="1863179" cy="382190"/>
        </a:xfrm>
        <a:custGeom>
          <a:avLst/>
          <a:gdLst/>
          <a:ahLst/>
          <a:cxnLst/>
          <a:rect l="0" t="0" r="0" b="0"/>
          <a:pathLst>
            <a:path>
              <a:moveTo>
                <a:pt x="1863179" y="0"/>
              </a:moveTo>
              <a:lnTo>
                <a:pt x="1863179" y="191095"/>
              </a:lnTo>
              <a:lnTo>
                <a:pt x="0" y="191095"/>
              </a:lnTo>
              <a:lnTo>
                <a:pt x="0" y="3821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F2967-5BD7-4043-9490-DB78ADF0A8F8}">
      <dsp:nvSpPr>
        <dsp:cNvPr id="0" name=""/>
        <dsp:cNvSpPr/>
      </dsp:nvSpPr>
      <dsp:spPr>
        <a:xfrm>
          <a:off x="934008" y="1554261"/>
          <a:ext cx="1433214" cy="955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List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(Liste)</a:t>
          </a:r>
        </a:p>
      </dsp:txBody>
      <dsp:txXfrm>
        <a:off x="961993" y="1582246"/>
        <a:ext cx="1377244" cy="899506"/>
      </dsp:txXfrm>
    </dsp:sp>
    <dsp:sp modelId="{C7AD8AEE-5A2B-5B4E-9CBB-1BF9B2FB664D}">
      <dsp:nvSpPr>
        <dsp:cNvPr id="0" name=""/>
        <dsp:cNvSpPr/>
      </dsp:nvSpPr>
      <dsp:spPr>
        <a:xfrm>
          <a:off x="719025" y="2509738"/>
          <a:ext cx="931589" cy="382190"/>
        </a:xfrm>
        <a:custGeom>
          <a:avLst/>
          <a:gdLst/>
          <a:ahLst/>
          <a:cxnLst/>
          <a:rect l="0" t="0" r="0" b="0"/>
          <a:pathLst>
            <a:path>
              <a:moveTo>
                <a:pt x="931589" y="0"/>
              </a:moveTo>
              <a:lnTo>
                <a:pt x="931589" y="191095"/>
              </a:lnTo>
              <a:lnTo>
                <a:pt x="0" y="191095"/>
              </a:lnTo>
              <a:lnTo>
                <a:pt x="0" y="38219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1D402-A9F9-784A-B729-23E07553F8FE}">
      <dsp:nvSpPr>
        <dsp:cNvPr id="0" name=""/>
        <dsp:cNvSpPr/>
      </dsp:nvSpPr>
      <dsp:spPr>
        <a:xfrm>
          <a:off x="2418" y="2891928"/>
          <a:ext cx="1433214" cy="955476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ArrayList</a:t>
          </a:r>
        </a:p>
      </dsp:txBody>
      <dsp:txXfrm>
        <a:off x="30403" y="2919913"/>
        <a:ext cx="1377244" cy="899506"/>
      </dsp:txXfrm>
    </dsp:sp>
    <dsp:sp modelId="{A2A3E223-1F9D-2246-AC42-0E27160495DB}">
      <dsp:nvSpPr>
        <dsp:cNvPr id="0" name=""/>
        <dsp:cNvSpPr/>
      </dsp:nvSpPr>
      <dsp:spPr>
        <a:xfrm>
          <a:off x="1650615" y="2509738"/>
          <a:ext cx="931589" cy="382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095"/>
              </a:lnTo>
              <a:lnTo>
                <a:pt x="931589" y="191095"/>
              </a:lnTo>
              <a:lnTo>
                <a:pt x="931589" y="38219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FA0BC-F410-4E4D-9F75-DFEA769404C9}">
      <dsp:nvSpPr>
        <dsp:cNvPr id="0" name=""/>
        <dsp:cNvSpPr/>
      </dsp:nvSpPr>
      <dsp:spPr>
        <a:xfrm>
          <a:off x="1865597" y="2891928"/>
          <a:ext cx="1433214" cy="955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LinkedList</a:t>
          </a:r>
        </a:p>
      </dsp:txBody>
      <dsp:txXfrm>
        <a:off x="1893582" y="2919913"/>
        <a:ext cx="1377244" cy="899506"/>
      </dsp:txXfrm>
    </dsp:sp>
    <dsp:sp modelId="{A5F7AB31-601B-9549-94EA-E43B9EF92041}">
      <dsp:nvSpPr>
        <dsp:cNvPr id="0" name=""/>
        <dsp:cNvSpPr/>
      </dsp:nvSpPr>
      <dsp:spPr>
        <a:xfrm>
          <a:off x="3468074" y="1172071"/>
          <a:ext cx="91440" cy="382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21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91CBE-8A0A-234C-926D-913DD0E7193F}">
      <dsp:nvSpPr>
        <dsp:cNvPr id="0" name=""/>
        <dsp:cNvSpPr/>
      </dsp:nvSpPr>
      <dsp:spPr>
        <a:xfrm>
          <a:off x="2797187" y="1554261"/>
          <a:ext cx="1433214" cy="955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Queue</a:t>
          </a:r>
        </a:p>
      </dsp:txBody>
      <dsp:txXfrm>
        <a:off x="2825172" y="1582246"/>
        <a:ext cx="1377244" cy="899506"/>
      </dsp:txXfrm>
    </dsp:sp>
    <dsp:sp modelId="{08BD2AAC-BCB5-5144-8707-BA834C51DA9B}">
      <dsp:nvSpPr>
        <dsp:cNvPr id="0" name=""/>
        <dsp:cNvSpPr/>
      </dsp:nvSpPr>
      <dsp:spPr>
        <a:xfrm>
          <a:off x="3513794" y="1172071"/>
          <a:ext cx="1863179" cy="382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095"/>
              </a:lnTo>
              <a:lnTo>
                <a:pt x="1863179" y="191095"/>
              </a:lnTo>
              <a:lnTo>
                <a:pt x="1863179" y="3821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CCD38-8B94-BE48-A570-551E751C5616}">
      <dsp:nvSpPr>
        <dsp:cNvPr id="0" name=""/>
        <dsp:cNvSpPr/>
      </dsp:nvSpPr>
      <dsp:spPr>
        <a:xfrm>
          <a:off x="4660366" y="1554261"/>
          <a:ext cx="1433214" cy="9554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/>
            <a:t>Set (Menge)</a:t>
          </a:r>
        </a:p>
      </dsp:txBody>
      <dsp:txXfrm>
        <a:off x="4688351" y="1582246"/>
        <a:ext cx="1377244" cy="899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23.11.15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415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 smtClean="0">
                <a:latin typeface="Calibri"/>
                <a:ea typeface="ＭＳ Ｐゴシック" pitchFamily="-1" charset="-128"/>
                <a:cs typeface="Calibri"/>
              </a:rPr>
              <a:t>ArrayList</a:t>
            </a:r>
            <a:endParaRPr lang="de-DE" sz="1600" b="1" i="1" smtClean="0">
              <a:latin typeface="Calibri"/>
              <a:ea typeface="ＭＳ Ｐゴシック" pitchFamily="-1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Listen ausgeben</a:t>
            </a:r>
          </a:p>
          <a:p>
            <a:r>
              <a:rPr lang="de-DE" sz="2600" b="1"/>
              <a:t>					a) toString()</a:t>
            </a:r>
          </a:p>
        </p:txBody>
      </p:sp>
      <p:sp>
        <p:nvSpPr>
          <p:cNvPr id="13" name="Textfeld 13"/>
          <p:cNvSpPr txBox="1">
            <a:spLocks noChangeArrowheads="1"/>
          </p:cNvSpPr>
          <p:nvPr/>
        </p:nvSpPr>
        <p:spPr bwMode="auto">
          <a:xfrm>
            <a:off x="152400" y="1600201"/>
            <a:ext cx="8839199" cy="1938992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Integer</a:t>
            </a:r>
            <a:r>
              <a:rPr lang="de-DE" b="1">
                <a:latin typeface="Courier New"/>
                <a:cs typeface="Courier New"/>
              </a:rPr>
              <a:t>&gt; liste = new ArrayList&lt;Integer&gt;();</a:t>
            </a:r>
          </a:p>
          <a:p>
            <a:r>
              <a:rPr lang="de-DE" b="1">
                <a:latin typeface="Courier New"/>
                <a:cs typeface="Courier New"/>
              </a:rPr>
              <a:t>liste.add(12);</a:t>
            </a:r>
          </a:p>
          <a:p>
            <a:r>
              <a:rPr lang="de-DE" b="1">
                <a:latin typeface="Courier New"/>
                <a:cs typeface="Courier New"/>
              </a:rPr>
              <a:t>liste.add(1000);</a:t>
            </a:r>
          </a:p>
          <a:p>
            <a:endParaRPr lang="de-DE" b="1">
              <a:latin typeface="Courier New"/>
              <a:cs typeface="Courier New"/>
            </a:endParaRP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sz="3000" b="1">
                <a:latin typeface="Courier New"/>
                <a:cs typeface="Courier New"/>
              </a:rPr>
              <a:t>System.out.println(liste.toString());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Listen ausgeben</a:t>
            </a:r>
          </a:p>
          <a:p>
            <a:r>
              <a:rPr lang="de-DE" sz="2600" b="1"/>
              <a:t>					b) foreach-Schleife</a:t>
            </a:r>
          </a:p>
        </p:txBody>
      </p:sp>
      <p:sp>
        <p:nvSpPr>
          <p:cNvPr id="13" name="Textfeld 13"/>
          <p:cNvSpPr txBox="1">
            <a:spLocks noChangeArrowheads="1"/>
          </p:cNvSpPr>
          <p:nvPr/>
        </p:nvSpPr>
        <p:spPr bwMode="auto">
          <a:xfrm>
            <a:off x="152400" y="1600201"/>
            <a:ext cx="8839199" cy="3385542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Integer</a:t>
            </a:r>
            <a:r>
              <a:rPr lang="de-DE" b="1">
                <a:latin typeface="Courier New"/>
                <a:cs typeface="Courier New"/>
              </a:rPr>
              <a:t>&gt; liste = new ArrayList&lt;Integer&gt;();</a:t>
            </a:r>
          </a:p>
          <a:p>
            <a:r>
              <a:rPr lang="de-DE" b="1">
                <a:latin typeface="Courier New"/>
                <a:cs typeface="Courier New"/>
              </a:rPr>
              <a:t>liste.add(12);</a:t>
            </a:r>
          </a:p>
          <a:p>
            <a:r>
              <a:rPr lang="de-DE" b="1">
                <a:latin typeface="Courier New"/>
                <a:cs typeface="Courier New"/>
              </a:rPr>
              <a:t>liste.add(1000);</a:t>
            </a:r>
          </a:p>
          <a:p>
            <a:endParaRPr lang="de-DE" b="1">
              <a:latin typeface="Courier New"/>
              <a:cs typeface="Courier New"/>
            </a:endParaRP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sz="3000" b="1">
                <a:latin typeface="Courier New"/>
                <a:cs typeface="Courier New"/>
              </a:rPr>
              <a:t>for(int ausgabe : liste)</a:t>
            </a:r>
          </a:p>
          <a:p>
            <a:r>
              <a:rPr lang="de-DE" sz="3000" b="1">
                <a:latin typeface="Courier New"/>
                <a:cs typeface="Courier New"/>
              </a:rPr>
              <a:t>{</a:t>
            </a:r>
          </a:p>
          <a:p>
            <a:r>
              <a:rPr lang="de-DE" sz="3000" b="1">
                <a:latin typeface="Courier New"/>
                <a:cs typeface="Courier New"/>
              </a:rPr>
              <a:t>	System.out.println(ausgabe);</a:t>
            </a:r>
          </a:p>
          <a:p>
            <a:r>
              <a:rPr lang="de-DE" sz="3000" b="1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Listen ausgeben</a:t>
            </a:r>
          </a:p>
          <a:p>
            <a:r>
              <a:rPr lang="de-DE" sz="2600" b="1"/>
              <a:t>					c) ListIterator</a:t>
            </a:r>
          </a:p>
        </p:txBody>
      </p:sp>
      <p:sp>
        <p:nvSpPr>
          <p:cNvPr id="13" name="Textfeld 13"/>
          <p:cNvSpPr txBox="1">
            <a:spLocks noChangeArrowheads="1"/>
          </p:cNvSpPr>
          <p:nvPr/>
        </p:nvSpPr>
        <p:spPr bwMode="auto">
          <a:xfrm>
            <a:off x="152400" y="1371600"/>
            <a:ext cx="8839199" cy="4247317"/>
          </a:xfrm>
          <a:prstGeom prst="rect">
            <a:avLst/>
          </a:prstGeom>
          <a:noFill/>
          <a:ln w="158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0000"/>
                </a:solidFill>
                <a:latin typeface="Courier New"/>
                <a:cs typeface="Courier New"/>
              </a:rPr>
              <a:t>Integer</a:t>
            </a:r>
            <a:r>
              <a:rPr lang="de-DE" b="1">
                <a:latin typeface="Courier New"/>
                <a:cs typeface="Courier New"/>
              </a:rPr>
              <a:t>&gt; liste = new ArrayList&lt;Integer&gt;();</a:t>
            </a:r>
          </a:p>
          <a:p>
            <a:r>
              <a:rPr lang="de-DE" b="1">
                <a:latin typeface="Courier New"/>
                <a:cs typeface="Courier New"/>
              </a:rPr>
              <a:t>liste.add(12);</a:t>
            </a:r>
          </a:p>
          <a:p>
            <a:r>
              <a:rPr lang="de-DE" b="1">
                <a:latin typeface="Courier New"/>
                <a:cs typeface="Courier New"/>
              </a:rPr>
              <a:t>liste.add(1000);</a:t>
            </a:r>
          </a:p>
          <a:p>
            <a:endParaRPr lang="de-DE" b="1">
              <a:latin typeface="Courier New"/>
              <a:cs typeface="Courier New"/>
            </a:endParaRP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sz="3000" b="1">
                <a:latin typeface="Courier New"/>
                <a:cs typeface="Courier New"/>
              </a:rPr>
              <a:t>ListIterator&lt;Integer&gt; li = </a:t>
            </a:r>
          </a:p>
          <a:p>
            <a:r>
              <a:rPr lang="de-DE" sz="3000" b="1">
                <a:latin typeface="Courier New"/>
                <a:cs typeface="Courier New"/>
              </a:rPr>
              <a:t>				liste.listIterator();</a:t>
            </a:r>
          </a:p>
          <a:p>
            <a:endParaRPr lang="de-DE" sz="3000" b="1">
              <a:latin typeface="Courier New"/>
              <a:cs typeface="Courier New"/>
            </a:endParaRPr>
          </a:p>
          <a:p>
            <a:r>
              <a:rPr lang="de-DE" sz="3000" b="1">
                <a:latin typeface="Courier New"/>
                <a:cs typeface="Courier New"/>
              </a:rPr>
              <a:t>while(li.</a:t>
            </a:r>
            <a:r>
              <a:rPr lang="de-DE" sz="3000" b="1">
                <a:solidFill>
                  <a:srgbClr val="FF0000"/>
                </a:solidFill>
                <a:latin typeface="Courier New"/>
                <a:cs typeface="Courier New"/>
              </a:rPr>
              <a:t>hasNext()</a:t>
            </a:r>
            <a:r>
              <a:rPr lang="de-DE" sz="3000" b="1">
                <a:latin typeface="Courier New"/>
                <a:cs typeface="Courier New"/>
              </a:rPr>
              <a:t>) {</a:t>
            </a:r>
          </a:p>
          <a:p>
            <a:r>
              <a:rPr lang="de-DE" sz="3000" b="1">
                <a:latin typeface="Courier New"/>
                <a:cs typeface="Courier New"/>
              </a:rPr>
              <a:t>	System.out.println(li.</a:t>
            </a:r>
            <a:r>
              <a:rPr lang="de-DE" sz="3000" b="1">
                <a:solidFill>
                  <a:srgbClr val="FF0000"/>
                </a:solidFill>
                <a:latin typeface="Courier New"/>
                <a:cs typeface="Courier New"/>
              </a:rPr>
              <a:t>next()</a:t>
            </a:r>
            <a:r>
              <a:rPr lang="de-DE" sz="3000" b="1">
                <a:latin typeface="Courier New"/>
                <a:cs typeface="Courier New"/>
              </a:rPr>
              <a:t>);</a:t>
            </a:r>
          </a:p>
          <a:p>
            <a:r>
              <a:rPr lang="de-DE" sz="3000" b="1">
                <a:latin typeface="Courier New"/>
                <a:cs typeface="Courier New"/>
              </a:rPr>
              <a:t>}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09600" y="60198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next() springt zum nächsten Element in der ArrayList!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Listen sequenziell ausgeben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1295401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/>
              <a:t>Erstellen Sie mit einer for-Schleife eine ArrayList, die die Zahlen 10, 20, 30 ... bis 1000 enthält.</a:t>
            </a:r>
          </a:p>
          <a:p>
            <a:pPr marL="342900" indent="-342900">
              <a:buAutoNum type="arabicPeriod"/>
            </a:pPr>
            <a:r>
              <a:rPr lang="de-DE"/>
              <a:t>Lassen Sie sich alle Elemente ausgeben,</a:t>
            </a:r>
          </a:p>
          <a:p>
            <a:pPr marL="800100" lvl="1" indent="-342900">
              <a:buAutoNum type="arabicPeriod"/>
            </a:pPr>
            <a:r>
              <a:rPr lang="de-DE"/>
              <a:t>einmal mit einer foreach-Schleife,</a:t>
            </a:r>
          </a:p>
          <a:p>
            <a:pPr marL="800100" lvl="1" indent="-342900">
              <a:buAutoNum type="arabicPeriod"/>
            </a:pPr>
            <a:r>
              <a:rPr lang="de-DE"/>
              <a:t>einmal mit dem ListIterator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Hierarchie</a:t>
            </a:r>
          </a:p>
        </p:txBody>
      </p:sp>
      <p:graphicFrame>
        <p:nvGraphicFramePr>
          <p:cNvPr id="9" name="Diagramm 8"/>
          <p:cNvGraphicFramePr/>
          <p:nvPr/>
        </p:nvGraphicFramePr>
        <p:xfrm>
          <a:off x="1143000" y="1143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4535046" y="5791200"/>
            <a:ext cx="46089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/>
              <a:t>ArrayList vs. LinkedList:</a:t>
            </a:r>
          </a:p>
          <a:p>
            <a:pPr>
              <a:buFontTx/>
              <a:buChar char="-"/>
            </a:pPr>
            <a:r>
              <a:rPr lang="de-DE" sz="1400"/>
              <a:t>ArrayList ist schneller bei Zugriff auf einzelne Elemente</a:t>
            </a:r>
          </a:p>
          <a:p>
            <a:pPr>
              <a:buFontTx/>
              <a:buChar char="-"/>
            </a:pPr>
            <a:r>
              <a:rPr lang="de-DE" sz="1400"/>
              <a:t>LinkedList ist schneller bei löschen/hinzufügen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Unterschied Array &lt;-&gt; ArrayList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62000" y="2819400"/>
            <a:ext cx="7558279" cy="58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/>
            <a:r>
              <a:rPr lang="de-DE" sz="3200"/>
              <a:t>ArrayList ist dynamisch = Größe veränderbar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62000" y="1752600"/>
            <a:ext cx="2468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wichtiger Unterschied: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Unterschied Array &lt;-&gt; ArrayList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225378" y="914400"/>
            <a:ext cx="8440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ArrayList = Bibliotheksklasse aus dem Paket java.util (Array: Datentyp, der durch</a:t>
            </a:r>
          </a:p>
          <a:p>
            <a:r>
              <a:rPr lang="de-DE"/>
              <a:t>interne Java-Klasse repräsentiert wird)</a:t>
            </a:r>
          </a:p>
          <a:p>
            <a:r>
              <a:rPr lang="de-DE">
                <a:sym typeface="Wingdings"/>
              </a:rPr>
              <a:t> beachten Sie den Import in Zeile 7</a:t>
            </a:r>
            <a:endParaRPr lang="de-DE"/>
          </a:p>
        </p:txBody>
      </p:sp>
      <p:pic>
        <p:nvPicPr>
          <p:cNvPr id="13" name="Bild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78" y="2595265"/>
            <a:ext cx="8520041" cy="1515070"/>
          </a:xfrm>
          <a:prstGeom prst="rect">
            <a:avLst/>
          </a:prstGeom>
        </p:spPr>
      </p:pic>
      <p:pic>
        <p:nvPicPr>
          <p:cNvPr id="14" name="Bild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78" y="4724400"/>
            <a:ext cx="7239001" cy="1344112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225378" y="2114729"/>
            <a:ext cx="308424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/>
              <a:t>ArrayList: Benutzt Bibliothek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04800" y="4355068"/>
            <a:ext cx="296747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/>
              <a:t>Array: Benötigt keinen Import</a:t>
            </a:r>
          </a:p>
        </p:txBody>
      </p:sp>
      <p:sp>
        <p:nvSpPr>
          <p:cNvPr id="17" name="Rechteck 16"/>
          <p:cNvSpPr/>
          <p:nvPr/>
        </p:nvSpPr>
        <p:spPr>
          <a:xfrm>
            <a:off x="609600" y="2552792"/>
            <a:ext cx="3962400" cy="452735"/>
          </a:xfrm>
          <a:prstGeom prst="rect">
            <a:avLst/>
          </a:prstGeom>
          <a:noFill/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Syntax</a:t>
            </a:r>
          </a:p>
        </p:txBody>
      </p:sp>
      <p:sp>
        <p:nvSpPr>
          <p:cNvPr id="12" name="Rechteck 11"/>
          <p:cNvSpPr/>
          <p:nvPr/>
        </p:nvSpPr>
        <p:spPr>
          <a:xfrm>
            <a:off x="457200" y="16764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String</a:t>
            </a:r>
            <a:r>
              <a:rPr lang="de-DE" b="1">
                <a:latin typeface="Courier New"/>
                <a:cs typeface="Courier New"/>
              </a:rPr>
              <a:t>&gt; eineListe = new ArrayList&lt;String&gt;();</a:t>
            </a:r>
          </a:p>
        </p:txBody>
      </p:sp>
      <p:sp>
        <p:nvSpPr>
          <p:cNvPr id="13" name="Rechteck 12"/>
          <p:cNvSpPr/>
          <p:nvPr/>
        </p:nvSpPr>
        <p:spPr>
          <a:xfrm>
            <a:off x="457200" y="35814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Integer</a:t>
            </a:r>
            <a:r>
              <a:rPr lang="de-DE" b="1">
                <a:latin typeface="Courier New"/>
                <a:cs typeface="Courier New"/>
              </a:rPr>
              <a:t>&gt; eineListe = new ArrayList&lt;Integer&gt;();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14400" y="2069068"/>
            <a:ext cx="301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8000"/>
                </a:solidFill>
              </a:rPr>
              <a:t>In Spitzklammern: Datentyp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57200" y="4191000"/>
            <a:ext cx="8575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8000"/>
                </a:solidFill>
              </a:rPr>
              <a:t>ArrayList kann keine primitiven Datentypen (int ...) verwalten, sondern nur Objekte</a:t>
            </a:r>
          </a:p>
          <a:p>
            <a:r>
              <a:rPr lang="de-DE">
                <a:solidFill>
                  <a:srgbClr val="008000"/>
                </a:solidFill>
              </a:rPr>
              <a:t>Deshalb Verwendung von Wrapperklassen.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Wichtige Methoden 1</a:t>
            </a:r>
          </a:p>
        </p:txBody>
      </p:sp>
      <p:sp>
        <p:nvSpPr>
          <p:cNvPr id="12" name="Rechteck 11"/>
          <p:cNvSpPr/>
          <p:nvPr/>
        </p:nvSpPr>
        <p:spPr>
          <a:xfrm>
            <a:off x="457200" y="9144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String</a:t>
            </a:r>
            <a:r>
              <a:rPr lang="de-DE" b="1">
                <a:latin typeface="Courier New"/>
                <a:cs typeface="Courier New"/>
              </a:rPr>
              <a:t>&gt; liste = new ArrayList&lt;String&gt;();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57200" y="1676400"/>
          <a:ext cx="8382000" cy="30327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38400"/>
                <a:gridCol w="59436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/>
                        <a:t>Element ausgeben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latin typeface="Courier New"/>
                          <a:cs typeface="Courier New"/>
                        </a:rPr>
                        <a:t>liste.get(13)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Element einfügen (ohne Positionsangabe)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latin typeface="Courier New"/>
                          <a:cs typeface="Courier New"/>
                        </a:rPr>
                        <a:t>liste.add("Heinrich")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Element einfügen (mit Positionsangabe)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latin typeface="Courier New"/>
                          <a:cs typeface="Courier New"/>
                        </a:rPr>
                        <a:t>liste.add(0, "Heinrich")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Element ändern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baseline="0">
                          <a:latin typeface="Courier New"/>
                          <a:cs typeface="Courier New"/>
                        </a:rPr>
                        <a:t>liste.set(0, "Heini")</a:t>
                      </a:r>
                      <a:endParaRPr lang="de-DE" b="1">
                        <a:latin typeface="Courier New"/>
                        <a:cs typeface="Courier New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Element entfernen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liste.remove("Heinrich")</a:t>
                      </a:r>
                    </a:p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liste.remove(1)</a:t>
                      </a:r>
                      <a:r>
                        <a:rPr lang="de-DE" b="1" baseline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lang="de-DE" b="1" baseline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ourier New"/>
                          <a:cs typeface="Courier New"/>
                        </a:rPr>
                        <a:t>// Index</a:t>
                      </a:r>
                      <a:endParaRPr lang="de-DE" b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ourier New"/>
                        <a:cs typeface="Courier New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Größe zurückgeben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liste.size();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8229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ArrayList verwenden - Lieblingsfächer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1295401"/>
            <a:ext cx="792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/>
              <a:t>Erstellen Sie eine ArrayList, die Ihre zwei Lieblingsfächer enthält.</a:t>
            </a:r>
          </a:p>
          <a:p>
            <a:pPr marL="342900" indent="-342900">
              <a:buAutoNum type="arabicPeriod"/>
            </a:pPr>
            <a:r>
              <a:rPr lang="de-DE"/>
              <a:t>Oh, Entschuldigung: Es sollten drei Lieblingsfächer sein. Fügen Sie noch ein drittes ein.</a:t>
            </a:r>
          </a:p>
          <a:p>
            <a:pPr marL="342900" indent="-342900">
              <a:buAutoNum type="arabicPeriod"/>
            </a:pPr>
            <a:r>
              <a:rPr lang="de-DE"/>
              <a:t>Durchlaufen Sie die Liste mit einer for-Schleife (das geht eigentlich anders, lernen wir aber noch) und geben Sie die Lieblingsfächer aus im Format  "Meine Lieblingsfächer sind: Deutsch Englisch Erdkunde"</a:t>
            </a:r>
          </a:p>
          <a:p>
            <a:pPr marL="342900" indent="-342900">
              <a:buAutoNum type="arabicPeriod"/>
            </a:pPr>
            <a:r>
              <a:rPr lang="de-DE"/>
              <a:t>Ändern Sie das erste Fach in "Leibesübung".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ArrayList: Wichtige Methoden 2</a:t>
            </a:r>
          </a:p>
        </p:txBody>
      </p:sp>
      <p:sp>
        <p:nvSpPr>
          <p:cNvPr id="12" name="Rechteck 11"/>
          <p:cNvSpPr/>
          <p:nvPr/>
        </p:nvSpPr>
        <p:spPr>
          <a:xfrm>
            <a:off x="457200" y="9144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ArrayList&lt;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String</a:t>
            </a:r>
            <a:r>
              <a:rPr lang="de-DE" b="1">
                <a:latin typeface="Courier New"/>
                <a:cs typeface="Courier New"/>
              </a:rPr>
              <a:t>&gt; liste = new ArrayList&lt;String&gt;();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57200" y="1676400"/>
          <a:ext cx="8382000" cy="16510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38400"/>
                <a:gridCol w="59436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/>
                        <a:t>Prüfen,</a:t>
                      </a:r>
                      <a:r>
                        <a:rPr lang="de-DE" b="0" baseline="0"/>
                        <a:t> ob Objekt enthalten ist</a:t>
                      </a:r>
                      <a:endParaRPr lang="de-DE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liste.contains("Heinri")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Welchen</a:t>
                      </a:r>
                      <a:r>
                        <a:rPr lang="de-DE" baseline="0"/>
                        <a:t> Index hat ein Objekt?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liste.indexOf("Heinri")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Liste löschen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latin typeface="Courier New"/>
                          <a:cs typeface="Courier New"/>
                        </a:rPr>
                        <a:t>liste.clear();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feld 13"/>
          <p:cNvSpPr txBox="1">
            <a:spLocks noChangeArrowheads="1"/>
          </p:cNvSpPr>
          <p:nvPr/>
        </p:nvSpPr>
        <p:spPr bwMode="auto">
          <a:xfrm>
            <a:off x="457200" y="261938"/>
            <a:ext cx="73390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b="1"/>
              <a:t>Aufgabe: ArrayList verwenden - Lottozahlen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1295401"/>
            <a:ext cx="792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/>
              <a:t>Die Lottozahlen vom Samstag waren 1,17,25,30,31,33. Speichern Sie sie in einer ArrayList "lottozahlen".</a:t>
            </a:r>
          </a:p>
          <a:p>
            <a:pPr marL="342900" indent="-342900">
              <a:buAutoNum type="arabicPeriod"/>
            </a:pPr>
            <a:r>
              <a:rPr lang="de-DE"/>
              <a:t>Prüfen Sie, ob sich die Zahl 12 in der Liste befindet. Prüfen Sie, ob sich die Zahl 31 in der Liste befindet.</a:t>
            </a:r>
          </a:p>
          <a:p>
            <a:pPr marL="342900" indent="-342900">
              <a:buAutoNum type="arabicPeriod"/>
            </a:pPr>
            <a:r>
              <a:rPr lang="de-DE"/>
              <a:t>Lassen Sie sich die Länge der Liste ausgeben (es müsste 6 herauskommen).</a:t>
            </a:r>
          </a:p>
          <a:p>
            <a:pPr marL="342900" indent="-342900">
              <a:buAutoNum type="arabicPeriod"/>
            </a:pPr>
            <a:r>
              <a:rPr lang="de-DE"/>
              <a:t>Angenommen, Sie würden diesen Befehl eingeben:</a:t>
            </a:r>
          </a:p>
          <a:p>
            <a:pPr marL="342900" indent="-342900"/>
            <a:endParaRPr lang="de-DE"/>
          </a:p>
          <a:p>
            <a:pPr marL="342900" indent="-342900"/>
            <a:r>
              <a:rPr lang="de-DE">
                <a:latin typeface="Courier New"/>
                <a:cs typeface="Courier New"/>
              </a:rPr>
              <a:t>	lottozahlen.remove(1);</a:t>
            </a:r>
          </a:p>
          <a:p>
            <a:pPr marL="342900" indent="-342900"/>
            <a:endParaRPr lang="de-DE">
              <a:latin typeface="+mn-lt"/>
              <a:cs typeface="Courier New"/>
            </a:endParaRPr>
          </a:p>
          <a:p>
            <a:pPr marL="342900" indent="-342900"/>
            <a:r>
              <a:rPr lang="de-DE">
                <a:latin typeface="+mn-lt"/>
                <a:cs typeface="Courier New"/>
              </a:rPr>
              <a:t>	</a:t>
            </a:r>
            <a:r>
              <a:rPr lang="de-DE"/>
              <a:t>Was glauben Sie: Welche Zahl würde entfernt werden?</a:t>
            </a:r>
          </a:p>
          <a:p>
            <a:pPr marL="342900" indent="-342900">
              <a:buAutoNum type="arabicPeriod"/>
            </a:pPr>
            <a:endParaRPr lang="de-DE"/>
          </a:p>
          <a:p>
            <a:pPr marL="800100" lvl="1" indent="-342900"/>
            <a:r>
              <a:rPr lang="de-DE">
                <a:sym typeface="Wingdings"/>
              </a:rPr>
              <a:t> Probieren Sie es aus, NACHDEM Sie Ihre Vermutung angestellt haben.</a:t>
            </a:r>
            <a:endParaRPr lang="de-DE"/>
          </a:p>
          <a:p>
            <a:pPr marL="342900" indent="-342900">
              <a:buAutoNum type="arabicPeriod"/>
            </a:pP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601</Words>
  <Application>Microsoft Macintosh PowerPoint</Application>
  <PresentationFormat>Bildschirmpräsentation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Office-Design</vt:lpstr>
      <vt:lpstr>Java: ArrayList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261</cp:revision>
  <cp:lastPrinted>2013-02-16T20:34:20Z</cp:lastPrinted>
  <dcterms:created xsi:type="dcterms:W3CDTF">2013-02-16T17:14:30Z</dcterms:created>
  <dcterms:modified xsi:type="dcterms:W3CDTF">2015-11-23T20:07:22Z</dcterms:modified>
</cp:coreProperties>
</file>