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</p:sldIdLst>
  <p:sldSz cx="9144000" cy="6858000" type="screen4x3"/>
  <p:notesSz cx="6797675" cy="9926638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4CF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269D01E-BC32-4049-B463-5C60D7B0CCD2}" styleName="Designformatvorlage 2 - Akz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9631B5-78F2-41C9-869B-9F39066F8104}" styleName="Mittlere Formatvorlage 3 - 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Helle Formatvorlage 3 - Akz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Helle Formatvorlage 3 - Akz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Helle Formatvorlage 3 - Akz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Helle Formatvorlage 2 - Akz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>
        <p:scale>
          <a:sx n="75" d="100"/>
          <a:sy n="75" d="100"/>
        </p:scale>
        <p:origin x="-1020" y="-7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7D826-FB05-2741-BD3E-DA903686DD17}" type="datetime1">
              <a:rPr lang="de-DE"/>
              <a:pPr>
                <a:defRPr/>
              </a:pPr>
              <a:t>04.12.2015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4F23A-80AD-DA41-86C5-66091CFD8F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A4F30-D27E-AB4D-A13E-D6EE95BAB1B5}" type="datetime1">
              <a:rPr lang="de-DE"/>
              <a:pPr>
                <a:defRPr/>
              </a:pPr>
              <a:t>04.12.2015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9C14E-A609-1746-BF9D-BC6406477D9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CE442-0700-D343-9672-A246306457DD}" type="datetime1">
              <a:rPr lang="de-DE"/>
              <a:pPr>
                <a:defRPr/>
              </a:pPr>
              <a:t>04.12.2015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D6805-B759-584F-9B3E-29FC35A01FB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7FFB1-BB06-224B-80C4-10937DDEBB82}" type="datetime1">
              <a:rPr lang="de-DE"/>
              <a:pPr>
                <a:defRPr/>
              </a:pPr>
              <a:t>04.12.2015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B2477-0F1F-D044-ACE6-DE346B4A87F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4B99D-7330-6F42-ACA6-FA5D4FB14B2A}" type="datetime1">
              <a:rPr lang="de-DE"/>
              <a:pPr>
                <a:defRPr/>
              </a:pPr>
              <a:t>04.12.2015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D2C9B-6ADD-4845-B4E1-AF9981D02B6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02A35-74F9-9B49-95CE-A645656A3450}" type="datetime1">
              <a:rPr lang="de-DE"/>
              <a:pPr>
                <a:defRPr/>
              </a:pPr>
              <a:t>04.12.2015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F2141-BB15-FD43-BA3C-DA7223F009D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0C88A-CFBD-A841-88F0-BF92EBADA13D}" type="datetime1">
              <a:rPr lang="de-DE"/>
              <a:pPr>
                <a:defRPr/>
              </a:pPr>
              <a:t>04.12.2015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610C0-E8C8-B041-886D-DC35811ACC2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7075B-65D9-D24B-B66B-6EDEA3F553D3}" type="datetime1">
              <a:rPr lang="de-DE"/>
              <a:pPr>
                <a:defRPr/>
              </a:pPr>
              <a:t>04.12.2015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5F28F-AAFD-9147-A449-F7E2F7B3E1F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8C7D2-139D-5B42-86FA-C56B0F40CEC7}" type="datetime1">
              <a:rPr lang="de-DE"/>
              <a:pPr>
                <a:defRPr/>
              </a:pPr>
              <a:t>04.12.2015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BA71A-2054-1940-A315-594D9241A8E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BB3B7-6EE3-E941-8255-E2BE88237368}" type="datetime1">
              <a:rPr lang="de-DE"/>
              <a:pPr>
                <a:defRPr/>
              </a:pPr>
              <a:t>04.12.2015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26FBC-DA1C-4347-933A-5862D91FD9E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879ED-CA90-1146-B1BC-52A65D6C7F60}" type="datetime1">
              <a:rPr lang="de-DE"/>
              <a:pPr>
                <a:defRPr/>
              </a:pPr>
              <a:t>04.12.2015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6EE91-F635-0C40-996F-A8BDEB0C303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5908FD6-4B7E-3E48-8EB4-180EAC27A0DD}" type="datetime1">
              <a:rPr lang="de-DE"/>
              <a:pPr>
                <a:defRPr/>
              </a:pPr>
              <a:t>04.12.2015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F8B5F81-DE54-2C48-8277-B71CEA8C21A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441575"/>
          </a:xfrm>
        </p:spPr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Java: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b="1" smtClean="0">
                <a:latin typeface="Calibri"/>
                <a:ea typeface="ＭＳ Ｐゴシック" pitchFamily="-1" charset="-128"/>
                <a:cs typeface="Calibri"/>
              </a:rPr>
              <a:t>Abhängigkeiten</a:t>
            </a:r>
            <a:endParaRPr lang="de-DE" sz="1600" b="1" i="1" smtClean="0">
              <a:latin typeface="Calibri"/>
              <a:ea typeface="ＭＳ Ｐゴシック" pitchFamily="-1" charset="-128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3395723"/>
            <a:ext cx="6629400" cy="332740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457200" y="533400"/>
            <a:ext cx="8534400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Eine Klasse braucht die andere, um zu funktionieren!</a:t>
            </a:r>
          </a:p>
          <a:p>
            <a:r>
              <a:rPr lang="de-DE"/>
              <a:t>	</a:t>
            </a:r>
            <a:r>
              <a:rPr lang="de-DE" i="1">
                <a:solidFill>
                  <a:schemeClr val="accent3">
                    <a:lumMod val="50000"/>
                  </a:schemeClr>
                </a:solidFill>
              </a:rPr>
              <a:t>Taschenrechner kann nicht funktionieren ohne die Ausgabeklasse 	"Fensterklasse" oder ohne die Fähigkeit zum Rechnen (Grundrechenarten).</a:t>
            </a:r>
          </a:p>
          <a:p>
            <a:pPr>
              <a:buFontTx/>
              <a:buChar char="-"/>
            </a:pPr>
            <a:endParaRPr lang="de-DE"/>
          </a:p>
          <a:p>
            <a:r>
              <a:rPr lang="de-DE"/>
              <a:t>Wenn Assoziation möglich, lieber Assoziation benutzen!</a:t>
            </a:r>
          </a:p>
          <a:p>
            <a:endParaRPr lang="de-DE"/>
          </a:p>
          <a:p>
            <a:r>
              <a:rPr lang="de-DE"/>
              <a:t>Darstellung in UML: gestrichelter Pfeil, zeigt vom abhängigen Element weg</a:t>
            </a:r>
          </a:p>
          <a:p>
            <a:r>
              <a:rPr lang="de-DE"/>
              <a:t>	</a:t>
            </a:r>
            <a:r>
              <a:rPr lang="de-DE" i="1">
                <a:solidFill>
                  <a:srgbClr val="4F6228"/>
                </a:solidFill>
              </a:rPr>
              <a:t>"Taschenrechner ist abhängig von Grundrechenarten"</a:t>
            </a:r>
          </a:p>
          <a:p>
            <a:r>
              <a:rPr lang="de-DE" i="1">
                <a:solidFill>
                  <a:srgbClr val="4F6228"/>
                </a:solidFill>
              </a:rPr>
              <a:t>	(aber nicht umgekehrt: Grundrechenarten kann auch ohne Taschenrechner 	multiplizieren)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457200" y="533400"/>
            <a:ext cx="853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Art der Abhängigkeit </a:t>
            </a:r>
            <a:r>
              <a:rPr lang="de-DE" u="sng"/>
              <a:t>kann</a:t>
            </a:r>
            <a:r>
              <a:rPr lang="de-DE"/>
              <a:t> durch Stereotypen spezifiziert werden.</a:t>
            </a:r>
          </a:p>
          <a:p>
            <a:endParaRPr lang="de-DE" i="1">
              <a:solidFill>
                <a:srgbClr val="4F6228"/>
              </a:solidFill>
            </a:endParaRPr>
          </a:p>
          <a:p>
            <a:r>
              <a:rPr lang="de-DE" i="1">
                <a:solidFill>
                  <a:srgbClr val="4F6228"/>
                </a:solidFill>
              </a:rPr>
              <a:t>Für uns interessant: «use»</a:t>
            </a:r>
          </a:p>
        </p:txBody>
      </p:sp>
      <p:sp>
        <p:nvSpPr>
          <p:cNvPr id="4" name="Rechteck 3"/>
          <p:cNvSpPr/>
          <p:nvPr/>
        </p:nvSpPr>
        <p:spPr>
          <a:xfrm>
            <a:off x="3962400" y="3886200"/>
            <a:ext cx="824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i="1">
                <a:solidFill>
                  <a:srgbClr val="4F6228"/>
                </a:solidFill>
              </a:rPr>
              <a:t>«use»</a:t>
            </a:r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2209800" y="5181600"/>
            <a:ext cx="824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i="1">
                <a:solidFill>
                  <a:srgbClr val="4F6228"/>
                </a:solidFill>
              </a:rPr>
              <a:t>«use»</a:t>
            </a:r>
            <a:endParaRPr lang="de-DE"/>
          </a:p>
        </p:txBody>
      </p:sp>
      <p:pic>
        <p:nvPicPr>
          <p:cNvPr id="7" name="Bild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3395723"/>
            <a:ext cx="6629400" cy="33274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3704001" y="4191000"/>
            <a:ext cx="867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/>
              <a:t>«use»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2027601" y="5181600"/>
            <a:ext cx="867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/>
              <a:t>«use»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457200" y="533400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Beispiel: 3-Schichten-Modell</a:t>
            </a:r>
            <a:endParaRPr lang="de-DE" dirty="0"/>
          </a:p>
          <a:p>
            <a:endParaRPr lang="de-DE" i="1" dirty="0">
              <a:solidFill>
                <a:srgbClr val="4F6228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3962400" y="3886200"/>
            <a:ext cx="824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i="1">
                <a:solidFill>
                  <a:srgbClr val="4F6228"/>
                </a:solidFill>
              </a:rPr>
              <a:t>«use»</a:t>
            </a:r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2209800" y="5181600"/>
            <a:ext cx="824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i="1">
                <a:solidFill>
                  <a:srgbClr val="4F6228"/>
                </a:solidFill>
              </a:rPr>
              <a:t>«use»</a:t>
            </a:r>
            <a:endParaRPr lang="de-DE"/>
          </a:p>
        </p:txBody>
      </p:sp>
      <p:sp>
        <p:nvSpPr>
          <p:cNvPr id="9" name="Textfeld 8"/>
          <p:cNvSpPr txBox="1"/>
          <p:nvPr/>
        </p:nvSpPr>
        <p:spPr>
          <a:xfrm>
            <a:off x="3704001" y="4191000"/>
            <a:ext cx="867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/>
              <a:t>«use»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2027601" y="5181600"/>
            <a:ext cx="867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/>
              <a:t>«use»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78" t="27471" r="18371" b="28848"/>
          <a:stretch/>
        </p:blipFill>
        <p:spPr bwMode="auto">
          <a:xfrm>
            <a:off x="1403647" y="1844824"/>
            <a:ext cx="5773007" cy="4260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764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323528" y="71735"/>
            <a:ext cx="853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Übung</a:t>
            </a:r>
          </a:p>
          <a:p>
            <a:endParaRPr lang="de-DE" i="1" dirty="0">
              <a:solidFill>
                <a:srgbClr val="4F6228"/>
              </a:solidFill>
            </a:endParaRPr>
          </a:p>
          <a:p>
            <a:r>
              <a:rPr lang="de-DE" i="1" dirty="0">
                <a:solidFill>
                  <a:srgbClr val="4F6228"/>
                </a:solidFill>
              </a:rPr>
              <a:t>Zwischen welchen Klassen bestehen Abhängigkeitsbeziehungen?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3" t="15633" r="2492" b="22665"/>
          <a:stretch/>
        </p:blipFill>
        <p:spPr bwMode="auto">
          <a:xfrm>
            <a:off x="179512" y="1124744"/>
            <a:ext cx="881669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430820" y="172367"/>
            <a:ext cx="853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Lösungsvorschlag</a:t>
            </a:r>
            <a:endParaRPr lang="de-DE" i="1" dirty="0">
              <a:solidFill>
                <a:srgbClr val="4F6228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7" t="18155" r="2575" b="22894"/>
          <a:stretch/>
        </p:blipFill>
        <p:spPr bwMode="auto">
          <a:xfrm>
            <a:off x="251521" y="692696"/>
            <a:ext cx="8632736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</Words>
  <Application>Microsoft Office PowerPoint</Application>
  <PresentationFormat>Bildschirmpräsentation (4:3)</PresentationFormat>
  <Paragraphs>25</Paragraphs>
  <Slides>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7" baseType="lpstr">
      <vt:lpstr>Office-Design</vt:lpstr>
      <vt:lpstr>Java: Abhängigkeiten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Adam</cp:lastModifiedBy>
  <cp:revision>274</cp:revision>
  <cp:lastPrinted>2015-12-01T06:44:12Z</cp:lastPrinted>
  <dcterms:created xsi:type="dcterms:W3CDTF">2013-06-02T15:10:53Z</dcterms:created>
  <dcterms:modified xsi:type="dcterms:W3CDTF">2015-12-04T09:23:52Z</dcterms:modified>
</cp:coreProperties>
</file>