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79" r:id="rId2"/>
    <p:sldId id="260" r:id="rId3"/>
    <p:sldId id="283" r:id="rId4"/>
    <p:sldId id="259" r:id="rId5"/>
    <p:sldId id="269" r:id="rId6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44CF4D"/>
  </p:clrMru>
  <p:extLst>
    <p:ext uri="{E76CE94A-603C-4142-B9EB-6D1370010A27}">
      <p14:discardImageEditData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269D01E-BC32-4049-B463-5C60D7B0CCD2}" styleName="Designformatvorlage 2 - Akz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9631B5-78F2-41C9-869B-9F39066F8104}" styleName="Mittlere Formatvorlage 3 - 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Helle Formatvorlage 3 - Akz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Helle Formatvorlage 3 - Akz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Helle Formatvorlage 3 - Akz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Helle Formatvorlage 2 - Akz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Objects="1">
      <p:cViewPr varScale="1">
        <p:scale>
          <a:sx n="150" d="100"/>
          <a:sy n="150" d="100"/>
        </p:scale>
        <p:origin x="-10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7D826-FB05-2741-BD3E-DA903686DD17}" type="datetime1">
              <a:rPr lang="de-DE"/>
              <a:pPr>
                <a:defRPr/>
              </a:pPr>
              <a:t>18.03.2013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4F23A-80AD-DA41-86C5-66091CFD8F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A4F30-D27E-AB4D-A13E-D6EE95BAB1B5}" type="datetime1">
              <a:rPr lang="de-DE"/>
              <a:pPr>
                <a:defRPr/>
              </a:pPr>
              <a:t>18.03.2013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9C14E-A609-1746-BF9D-BC6406477D9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CE442-0700-D343-9672-A246306457DD}" type="datetime1">
              <a:rPr lang="de-DE"/>
              <a:pPr>
                <a:defRPr/>
              </a:pPr>
              <a:t>18.03.2013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D6805-B759-584F-9B3E-29FC35A01FB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7FFB1-BB06-224B-80C4-10937DDEBB82}" type="datetime1">
              <a:rPr lang="de-DE"/>
              <a:pPr>
                <a:defRPr/>
              </a:pPr>
              <a:t>18.03.2013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B2477-0F1F-D044-ACE6-DE346B4A87F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4B99D-7330-6F42-ACA6-FA5D4FB14B2A}" type="datetime1">
              <a:rPr lang="de-DE"/>
              <a:pPr>
                <a:defRPr/>
              </a:pPr>
              <a:t>18.03.2013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D2C9B-6ADD-4845-B4E1-AF9981D02B6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02A35-74F9-9B49-95CE-A645656A3450}" type="datetime1">
              <a:rPr lang="de-DE"/>
              <a:pPr>
                <a:defRPr/>
              </a:pPr>
              <a:t>18.03.2013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F2141-BB15-FD43-BA3C-DA7223F009D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0C88A-CFBD-A841-88F0-BF92EBADA13D}" type="datetime1">
              <a:rPr lang="de-DE"/>
              <a:pPr>
                <a:defRPr/>
              </a:pPr>
              <a:t>18.03.2013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610C0-E8C8-B041-886D-DC35811ACC2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7075B-65D9-D24B-B66B-6EDEA3F553D3}" type="datetime1">
              <a:rPr lang="de-DE"/>
              <a:pPr>
                <a:defRPr/>
              </a:pPr>
              <a:t>18.03.2013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5F28F-AAFD-9147-A449-F7E2F7B3E1F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8C7D2-139D-5B42-86FA-C56B0F40CEC7}" type="datetime1">
              <a:rPr lang="de-DE"/>
              <a:pPr>
                <a:defRPr/>
              </a:pPr>
              <a:t>18.03.2013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BA71A-2054-1940-A315-594D9241A8E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BB3B7-6EE3-E941-8255-E2BE88237368}" type="datetime1">
              <a:rPr lang="de-DE"/>
              <a:pPr>
                <a:defRPr/>
              </a:pPr>
              <a:t>18.03.2013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26FBC-DA1C-4347-933A-5862D91FD9E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879ED-CA90-1146-B1BC-52A65D6C7F60}" type="datetime1">
              <a:rPr lang="de-DE"/>
              <a:pPr>
                <a:defRPr/>
              </a:pPr>
              <a:t>18.03.2013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6EE91-F635-0C40-996F-A8BDEB0C303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5908FD6-4B7E-3E48-8EB4-180EAC27A0DD}" type="datetime1">
              <a:rPr lang="de-DE"/>
              <a:pPr>
                <a:defRPr/>
              </a:pPr>
              <a:t>18.03.2013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F8B5F81-DE54-2C48-8277-B71CEA8C21A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downloads.max-weber-schule.d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/>
          <a:lstStyle/>
          <a:p>
            <a:r>
              <a:rPr lang="de-DE"/>
              <a:t>Assoziationen mit dem </a:t>
            </a:r>
            <a:br>
              <a:rPr lang="de-DE"/>
            </a:br>
            <a:r>
              <a:rPr lang="de-DE"/>
              <a:t>eclipse-Plugin </a:t>
            </a:r>
            <a:r>
              <a:rPr lang="de-DE" i="1"/>
              <a:t>eUML2 Free</a:t>
            </a:r>
          </a:p>
        </p:txBody>
      </p:sp>
      <p:sp>
        <p:nvSpPr>
          <p:cNvPr id="3" name="Rechteck 2"/>
          <p:cNvSpPr/>
          <p:nvPr/>
        </p:nvSpPr>
        <p:spPr>
          <a:xfrm>
            <a:off x="1066800" y="3244334"/>
            <a:ext cx="7072532" cy="2862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/>
              <a:t>Vollständige eclipse-3.7-Installation mit eUML2, Webtools + Tomcat</a:t>
            </a:r>
          </a:p>
          <a:p>
            <a:r>
              <a:rPr lang="de-DE"/>
              <a:t>hier:</a:t>
            </a:r>
          </a:p>
          <a:p>
            <a:endParaRPr lang="de-DE"/>
          </a:p>
          <a:p>
            <a:r>
              <a:rPr lang="de-DE">
                <a:hlinkClick r:id="rId2"/>
              </a:rPr>
              <a:t>http://downloads.max-weber-schule.de</a:t>
            </a:r>
            <a:endParaRPr lang="de-DE"/>
          </a:p>
          <a:p>
            <a:endParaRPr lang="de-DE"/>
          </a:p>
          <a:p>
            <a:r>
              <a:rPr lang="de-DE"/>
              <a:t>(Stand: 15.03.2013)</a:t>
            </a:r>
          </a:p>
          <a:p>
            <a:endParaRPr lang="de-DE"/>
          </a:p>
          <a:p>
            <a:r>
              <a:rPr lang="de-DE"/>
              <a:t>Bei Probleme sollte man versuchen, den Installationspfad gleich zu</a:t>
            </a:r>
          </a:p>
          <a:p>
            <a:r>
              <a:rPr lang="de-DE"/>
              <a:t>benennen wie in der Batch-Datei zum Starten angegeben</a:t>
            </a:r>
          </a:p>
          <a:p>
            <a:r>
              <a:rPr lang="de-DE"/>
              <a:t>(S2012/programme o.ä.).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224768" y="196334"/>
            <a:ext cx="4493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rgbClr val="FF0000"/>
                </a:solidFill>
              </a:rPr>
              <a:t>Anleitung für Eclipse mit Plugin eUML2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224768" y="750332"/>
            <a:ext cx="2763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Neues Klassendiagramm</a:t>
            </a:r>
          </a:p>
        </p:txBody>
      </p:sp>
      <p:pic>
        <p:nvPicPr>
          <p:cNvPr id="10" name="Bild 9" descr="euml2-einstellung-sti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371599"/>
            <a:ext cx="6477000" cy="49387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224768" y="196334"/>
            <a:ext cx="4493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rgbClr val="FF0000"/>
                </a:solidFill>
              </a:rPr>
              <a:t>Anleitung für Eclipse mit Plugin eUML2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224768" y="750332"/>
            <a:ext cx="2763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Neues Klassendiagramm</a:t>
            </a: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4679731" cy="5219700"/>
          </a:xfrm>
          <a:prstGeom prst="rect">
            <a:avLst/>
          </a:prstGeom>
        </p:spPr>
      </p:pic>
      <p:pic>
        <p:nvPicPr>
          <p:cNvPr id="7" name="Bild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1600200"/>
            <a:ext cx="3098800" cy="4292600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5562600" y="5944969"/>
            <a:ext cx="3331619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/>
              <a:t>... dann immer "weiter"/"finish" ... klicken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981200"/>
            <a:ext cx="5308600" cy="194310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224768" y="196334"/>
            <a:ext cx="4493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rgbClr val="FF0000"/>
                </a:solidFill>
              </a:rPr>
              <a:t>Anleitung für Eclipse mit Plugin eUML2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224768" y="750332"/>
            <a:ext cx="48676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Assoziation zwischen zwei Klassen herstellen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224768" y="196334"/>
            <a:ext cx="4493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rgbClr val="FF0000"/>
                </a:solidFill>
              </a:rPr>
              <a:t>Anleitung für Eclipse mit Plugin eUML2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224768" y="750332"/>
            <a:ext cx="48676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Assoziation zwischen zwei Klassen herstellen</a:t>
            </a: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295400"/>
            <a:ext cx="5257800" cy="5414594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5638800" y="750332"/>
            <a:ext cx="26998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/>
              <a:t>Navigierbarkeit</a:t>
            </a:r>
            <a:r>
              <a:rPr lang="de-DE"/>
              <a:t>:</a:t>
            </a:r>
          </a:p>
          <a:p>
            <a:r>
              <a:rPr lang="de-DE"/>
              <a:t>kennt das andere Objekt</a:t>
            </a:r>
          </a:p>
          <a:p>
            <a:r>
              <a:rPr lang="de-DE"/>
              <a:t>dieses Objekt?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5638800" y="1981200"/>
            <a:ext cx="32258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/>
              <a:t>Rollenbezeichnung</a:t>
            </a:r>
            <a:r>
              <a:rPr lang="de-DE"/>
              <a:t>:</a:t>
            </a:r>
          </a:p>
          <a:p>
            <a:r>
              <a:rPr lang="de-DE"/>
              <a:t>Kann man evtl. auch den Vor-</a:t>
            </a:r>
          </a:p>
          <a:p>
            <a:r>
              <a:rPr lang="de-DE"/>
              <a:t>schlag von eUML2 lassen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5638800" y="3212068"/>
            <a:ext cx="14542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/>
              <a:t>Multiplizität</a:t>
            </a:r>
          </a:p>
          <a:p>
            <a:r>
              <a:rPr lang="de-DE"/>
              <a:t>s.o.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5638800" y="4119770"/>
            <a:ext cx="363432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/>
              <a:t>Initialwert</a:t>
            </a:r>
          </a:p>
          <a:p>
            <a:r>
              <a:rPr lang="de-DE"/>
              <a:t>wenn MUSS-Assoziation (d.h.</a:t>
            </a:r>
          </a:p>
          <a:p>
            <a:r>
              <a:rPr lang="de-DE"/>
              <a:t>keine 0 möglich), muss das</a:t>
            </a:r>
          </a:p>
          <a:p>
            <a:r>
              <a:rPr lang="de-DE"/>
              <a:t>verweisende Attribut gleich</a:t>
            </a:r>
          </a:p>
          <a:p>
            <a:r>
              <a:rPr lang="de-DE"/>
              <a:t>initialisiert werden. Vorschlag von</a:t>
            </a:r>
          </a:p>
          <a:p>
            <a:r>
              <a:rPr lang="de-DE"/>
              <a:t>eUML2 i.d.R. gut</a:t>
            </a:r>
          </a:p>
          <a:p>
            <a:r>
              <a:rPr lang="de-DE"/>
              <a:t>(bei 1...* sollte man bei Type über</a:t>
            </a:r>
          </a:p>
          <a:p>
            <a:r>
              <a:rPr lang="de-DE"/>
              <a:t>"Browse" ArrayList wählen)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190</Words>
  <Application>Microsoft Macintosh PowerPoint</Application>
  <PresentationFormat>Bildschirmpräsentation (4:3)</PresentationFormat>
  <Paragraphs>36</Paragraphs>
  <Slides>5</Slides>
  <Notes>0</Notes>
  <HiddenSlides>0</HiddenSlides>
  <MMClips>0</MMClips>
  <ScaleCrop>false</ScaleCrop>
  <HeadingPairs>
    <vt:vector size="4" baseType="variant">
      <vt:variant>
        <vt:lpstr>Entwurfsvorlage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6" baseType="lpstr">
      <vt:lpstr>Office-Design</vt:lpstr>
      <vt:lpstr>Assoziationen mit dem  eclipse-Plugin eUML2 Free</vt:lpstr>
      <vt:lpstr>Folie 2</vt:lpstr>
      <vt:lpstr>Folie 3</vt:lpstr>
      <vt:lpstr>Folie 4</vt:lpstr>
      <vt:lpstr>Folie 5</vt:lpstr>
    </vt:vector>
  </TitlesOfParts>
  <Company>-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B. M.</cp:lastModifiedBy>
  <cp:revision>297</cp:revision>
  <cp:lastPrinted>2013-02-16T20:34:20Z</cp:lastPrinted>
  <dcterms:created xsi:type="dcterms:W3CDTF">2013-03-18T20:06:35Z</dcterms:created>
  <dcterms:modified xsi:type="dcterms:W3CDTF">2013-03-18T20:19:24Z</dcterms:modified>
</cp:coreProperties>
</file>