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59" r:id="rId4"/>
    <p:sldId id="266" r:id="rId5"/>
    <p:sldId id="267" r:id="rId6"/>
    <p:sldId id="260" r:id="rId7"/>
    <p:sldId id="261" r:id="rId8"/>
    <p:sldId id="263" r:id="rId9"/>
    <p:sldId id="265" r:id="rId10"/>
    <p:sldId id="258" r:id="rId11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-1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47CD6-73A7-0E4C-BEB3-2A526C7E5B7B}" type="datetime1">
              <a:rPr lang="de-DE"/>
              <a:pPr>
                <a:defRPr/>
              </a:pPr>
              <a:t>19.04.2012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ECAEB-9232-5545-8ADE-F4189113D2F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551D1-478E-0740-BA87-C5C7787C1112}" type="datetime1">
              <a:rPr lang="de-DE"/>
              <a:pPr>
                <a:defRPr/>
              </a:pPr>
              <a:t>19.04.2012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EA7B1-3972-F948-B40F-5986086A161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070F2-A7CF-5849-AAAD-86C367910E1F}" type="datetime1">
              <a:rPr lang="de-DE"/>
              <a:pPr>
                <a:defRPr/>
              </a:pPr>
              <a:t>19.04.2012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00569-59DB-E941-85A7-65CD297BA7F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E4E6B-004B-134D-BFF9-577F4DDE72BE}" type="datetime1">
              <a:rPr lang="de-DE"/>
              <a:pPr>
                <a:defRPr/>
              </a:pPr>
              <a:t>19.04.2012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D9840-074A-F849-8E92-58D786F7566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5F46F-6338-AF44-A5A4-ACE2DA4BF4FD}" type="datetime1">
              <a:rPr lang="de-DE"/>
              <a:pPr>
                <a:defRPr/>
              </a:pPr>
              <a:t>19.04.2012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0CD11-566E-2146-8E31-398BD73A266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5B758-D97C-0344-A9ED-F5CD4A0E6089}" type="datetime1">
              <a:rPr lang="de-DE"/>
              <a:pPr>
                <a:defRPr/>
              </a:pPr>
              <a:t>19.04.2012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7A0DF-D867-4B42-BE34-958D52CAA4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0DD29-327B-8149-9FFE-E3985A40450D}" type="datetime1">
              <a:rPr lang="de-DE"/>
              <a:pPr>
                <a:defRPr/>
              </a:pPr>
              <a:t>19.04.2012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98534-2C1E-AC48-A667-DCFC39B079A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64F7C-ED69-0443-A5C7-862987F86561}" type="datetime1">
              <a:rPr lang="de-DE"/>
              <a:pPr>
                <a:defRPr/>
              </a:pPr>
              <a:t>19.04.2012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49321-656E-4E48-96F4-0004384BCB8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BFC03-8681-9B4C-A315-1D96AF45FE37}" type="datetime1">
              <a:rPr lang="de-DE"/>
              <a:pPr>
                <a:defRPr/>
              </a:pPr>
              <a:t>19.04.2012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C71C7-C2EC-294E-B8DA-70D95A618BB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24DBB-F2FC-E248-B9ED-856D04568ED1}" type="datetime1">
              <a:rPr lang="de-DE"/>
              <a:pPr>
                <a:defRPr/>
              </a:pPr>
              <a:t>19.04.2012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0BF55-3376-DA43-9DD0-FABC2CD28B2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76899-021E-7945-931D-F97DD5017D1C}" type="datetime1">
              <a:rPr lang="de-DE"/>
              <a:pPr>
                <a:defRPr/>
              </a:pPr>
              <a:t>19.04.2012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21C24-FC45-3944-AF18-8D943DB712F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5B64B88-4385-8E49-9817-DD49E5FE712D}" type="datetime1">
              <a:rPr lang="de-DE"/>
              <a:pPr>
                <a:defRPr/>
              </a:pPr>
              <a:t>19.04.2012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20830C9-8762-744A-B0FF-C11118529FD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lorhunter.com/" TargetMode="External"/><Relationship Id="rId2" Type="http://schemas.openxmlformats.org/officeDocument/2006/relationships/hyperlink" Target="http://genopal.com/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6050" y="2130425"/>
            <a:ext cx="8853488" cy="24415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3700" b="1" dirty="0" smtClean="0">
                <a:ea typeface="+mj-ea"/>
                <a:cs typeface="+mj-cs"/>
              </a:rPr>
              <a:t>Projekt</a:t>
            </a:r>
            <a:br>
              <a:rPr lang="de-DE" sz="3700" b="1" dirty="0" smtClean="0">
                <a:ea typeface="+mj-ea"/>
                <a:cs typeface="+mj-cs"/>
              </a:rPr>
            </a:br>
            <a:r>
              <a:rPr lang="de-DE" sz="3700" b="1" dirty="0" smtClean="0">
                <a:ea typeface="+mj-ea"/>
                <a:cs typeface="+mj-cs"/>
              </a:rPr>
              <a:t>„Meine Firma“</a:t>
            </a:r>
            <a:br>
              <a:rPr lang="de-DE" sz="3700" b="1" dirty="0" smtClean="0">
                <a:ea typeface="+mj-ea"/>
                <a:cs typeface="+mj-cs"/>
              </a:rPr>
            </a:br>
            <a:r>
              <a:rPr lang="de-DE" sz="3700" b="1" dirty="0">
                <a:ea typeface="+mj-ea"/>
                <a:cs typeface="+mj-cs"/>
              </a:rPr>
              <a:t/>
            </a:r>
            <a:br>
              <a:rPr lang="de-DE" sz="3700" b="1" dirty="0">
                <a:ea typeface="+mj-ea"/>
                <a:cs typeface="+mj-cs"/>
              </a:rPr>
            </a:br>
            <a:r>
              <a:rPr lang="de-DE" sz="3700" b="1" dirty="0" smtClean="0">
                <a:ea typeface="+mj-ea"/>
                <a:cs typeface="+mj-cs"/>
              </a:rPr>
              <a:t>Online-Präsenz aufbauen</a:t>
            </a:r>
            <a:endParaRPr lang="de-DE" sz="3700" i="1" dirty="0" smtClean="0"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685800" y="286446"/>
            <a:ext cx="8118505" cy="661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700" b="1" dirty="0" smtClean="0">
                <a:latin typeface="+mj-lt"/>
                <a:ea typeface="+mj-ea"/>
                <a:cs typeface="+mj-cs"/>
              </a:rPr>
              <a:t>Online-Präsenz: </a:t>
            </a:r>
            <a:r>
              <a:rPr lang="de-DE" sz="3700" b="1" dirty="0">
                <a:latin typeface="+mj-lt"/>
                <a:ea typeface="+mj-ea"/>
                <a:cs typeface="+mj-cs"/>
              </a:rPr>
              <a:t>Mögliche </a:t>
            </a:r>
            <a:r>
              <a:rPr lang="de-DE" sz="3700" b="1" dirty="0" smtClean="0">
                <a:latin typeface="+mj-lt"/>
                <a:ea typeface="+mj-ea"/>
                <a:cs typeface="+mj-cs"/>
              </a:rPr>
              <a:t>Komponenten</a:t>
            </a:r>
            <a:endParaRPr lang="de-DE" sz="3700" b="1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685800" y="1259327"/>
            <a:ext cx="473459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/>
              <a:t>Homepage</a:t>
            </a:r>
          </a:p>
          <a:p>
            <a:r>
              <a:rPr lang="de-DE" sz="1800" dirty="0"/>
              <a:t>	z.B.</a:t>
            </a:r>
          </a:p>
          <a:p>
            <a:r>
              <a:rPr lang="de-DE" sz="1800" dirty="0"/>
              <a:t>	- Produkt-/Firmenpräsentation</a:t>
            </a:r>
          </a:p>
          <a:p>
            <a:r>
              <a:rPr lang="de-DE" sz="1800" dirty="0"/>
              <a:t>	- Kundenkommunikation</a:t>
            </a:r>
          </a:p>
          <a:p>
            <a:endParaRPr lang="de-DE" sz="1800" dirty="0"/>
          </a:p>
          <a:p>
            <a:r>
              <a:rPr lang="de-DE" sz="1800" b="1" dirty="0"/>
              <a:t>Kundenbereich</a:t>
            </a:r>
          </a:p>
          <a:p>
            <a:r>
              <a:rPr lang="de-DE" sz="1800" dirty="0"/>
              <a:t>	z.B.</a:t>
            </a:r>
          </a:p>
          <a:p>
            <a:r>
              <a:rPr lang="de-DE" sz="1800" dirty="0"/>
              <a:t>	- Shop</a:t>
            </a:r>
          </a:p>
          <a:p>
            <a:r>
              <a:rPr lang="de-DE" sz="1800" dirty="0"/>
              <a:t>	- Produktkonfiguration</a:t>
            </a:r>
          </a:p>
          <a:p>
            <a:r>
              <a:rPr lang="de-DE" sz="1800" dirty="0"/>
              <a:t>	- Vernetzung</a:t>
            </a:r>
          </a:p>
          <a:p>
            <a:r>
              <a:rPr lang="de-DE" sz="1800" dirty="0"/>
              <a:t>	- Support</a:t>
            </a:r>
          </a:p>
          <a:p>
            <a:endParaRPr lang="de-DE" sz="1800" dirty="0"/>
          </a:p>
          <a:p>
            <a:r>
              <a:rPr lang="de-DE" sz="1800" b="1" dirty="0"/>
              <a:t> </a:t>
            </a:r>
            <a:r>
              <a:rPr lang="de-DE" sz="1800" b="1" dirty="0" err="1"/>
              <a:t>Social</a:t>
            </a:r>
            <a:r>
              <a:rPr lang="de-DE" sz="1800" b="1" dirty="0"/>
              <a:t> Media</a:t>
            </a:r>
          </a:p>
          <a:p>
            <a:r>
              <a:rPr lang="de-DE" sz="1800" dirty="0"/>
              <a:t>	z.B.</a:t>
            </a:r>
          </a:p>
          <a:p>
            <a:r>
              <a:rPr lang="de-DE" sz="1800" dirty="0"/>
              <a:t>	- Facebook ("</a:t>
            </a:r>
            <a:r>
              <a:rPr lang="de-DE" sz="1800" dirty="0" err="1"/>
              <a:t>Fanpage</a:t>
            </a:r>
            <a:r>
              <a:rPr lang="de-DE" sz="1800" dirty="0" smtClean="0"/>
              <a:t>")</a:t>
            </a:r>
          </a:p>
          <a:p>
            <a:r>
              <a:rPr lang="de-DE" sz="1800" dirty="0"/>
              <a:t>	</a:t>
            </a:r>
            <a:r>
              <a:rPr lang="de-DE" sz="1800" dirty="0" smtClean="0"/>
              <a:t>- Google+</a:t>
            </a:r>
            <a:endParaRPr lang="de-DE" sz="1800" dirty="0"/>
          </a:p>
          <a:p>
            <a:r>
              <a:rPr lang="de-DE" sz="1800" dirty="0"/>
              <a:t>	- </a:t>
            </a:r>
            <a:r>
              <a:rPr lang="de-DE" sz="1800" dirty="0" err="1"/>
              <a:t>Twitter</a:t>
            </a:r>
            <a:endParaRPr lang="de-DE" sz="1800" dirty="0"/>
          </a:p>
          <a:p>
            <a:r>
              <a:rPr lang="de-DE" sz="1800" dirty="0"/>
              <a:t>	- </a:t>
            </a:r>
            <a:r>
              <a:rPr lang="de-DE" sz="1800" dirty="0" err="1"/>
              <a:t>Xing</a:t>
            </a:r>
            <a:endParaRPr lang="de-DE" sz="1800" dirty="0"/>
          </a:p>
          <a:p>
            <a:r>
              <a:rPr lang="de-DE" sz="1800" dirty="0"/>
              <a:t>	- </a:t>
            </a:r>
            <a:r>
              <a:rPr lang="de-DE" sz="1800" dirty="0" err="1"/>
              <a:t>Pinterest</a:t>
            </a:r>
            <a:r>
              <a:rPr lang="de-DE" sz="1800" dirty="0"/>
              <a:t> (?)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6050" y="2130425"/>
            <a:ext cx="8853488" cy="244157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de-DE" sz="3700" b="1" dirty="0" smtClean="0">
                <a:ea typeface="+mj-ea"/>
                <a:cs typeface="+mj-cs"/>
              </a:rPr>
              <a:t>Support-</a:t>
            </a:r>
            <a:r>
              <a:rPr lang="de-DE" sz="3700" b="1" dirty="0" err="1" smtClean="0">
                <a:ea typeface="+mj-ea"/>
                <a:cs typeface="+mj-cs"/>
              </a:rPr>
              <a:t>Staff</a:t>
            </a:r>
            <a:r>
              <a:rPr lang="de-DE" sz="3700" b="1" dirty="0" smtClean="0">
                <a:ea typeface="+mj-ea"/>
                <a:cs typeface="+mj-cs"/>
              </a:rPr>
              <a:t/>
            </a:r>
            <a:br>
              <a:rPr lang="de-DE" sz="3700" b="1" dirty="0" smtClean="0">
                <a:ea typeface="+mj-ea"/>
                <a:cs typeface="+mj-cs"/>
              </a:rPr>
            </a:br>
            <a:r>
              <a:rPr lang="de-DE" sz="2400" b="1" dirty="0" smtClean="0">
                <a:ea typeface="+mj-ea"/>
                <a:cs typeface="+mj-cs"/>
              </a:rPr>
              <a:t>- Grafik (Logogestaltung, HTML-/CSS-Anpassung etc.): </a:t>
            </a:r>
            <a:r>
              <a:rPr lang="de-DE" sz="2400" b="1" dirty="0" smtClean="0">
                <a:solidFill>
                  <a:srgbClr val="FF0000"/>
                </a:solidFill>
                <a:ea typeface="+mj-ea"/>
                <a:cs typeface="+mj-cs"/>
              </a:rPr>
              <a:t>Louis</a:t>
            </a:r>
            <a:br>
              <a:rPr lang="de-DE" sz="2400" b="1" dirty="0" smtClean="0">
                <a:solidFill>
                  <a:srgbClr val="FF0000"/>
                </a:solidFill>
                <a:ea typeface="+mj-ea"/>
                <a:cs typeface="+mj-cs"/>
              </a:rPr>
            </a:br>
            <a:r>
              <a:rPr lang="de-DE" sz="2400" b="1" dirty="0" smtClean="0">
                <a:ea typeface="+mj-ea"/>
                <a:cs typeface="+mj-cs"/>
              </a:rPr>
              <a:t>- Details in der DB-Programmierung: </a:t>
            </a:r>
            <a:r>
              <a:rPr lang="de-DE" sz="2400" b="1" dirty="0" smtClean="0">
                <a:solidFill>
                  <a:srgbClr val="FF0000"/>
                </a:solidFill>
                <a:ea typeface="+mj-ea"/>
                <a:cs typeface="+mj-cs"/>
              </a:rPr>
              <a:t>Anton</a:t>
            </a:r>
            <a:br>
              <a:rPr lang="de-DE" sz="2400" b="1" dirty="0" smtClean="0">
                <a:solidFill>
                  <a:srgbClr val="FF0000"/>
                </a:solidFill>
                <a:ea typeface="+mj-ea"/>
                <a:cs typeface="+mj-cs"/>
              </a:rPr>
            </a:br>
            <a:r>
              <a:rPr lang="de-DE" sz="2400" b="1" dirty="0"/>
              <a:t>- Details in der </a:t>
            </a:r>
            <a:r>
              <a:rPr lang="de-DE" sz="2400" b="1" dirty="0" smtClean="0"/>
              <a:t>PHP-Programmierung</a:t>
            </a:r>
            <a:r>
              <a:rPr lang="de-DE" sz="2400" b="1" dirty="0"/>
              <a:t>: </a:t>
            </a:r>
            <a:r>
              <a:rPr lang="de-DE" sz="2400" b="1" dirty="0" smtClean="0">
                <a:solidFill>
                  <a:srgbClr val="FF0000"/>
                </a:solidFill>
              </a:rPr>
              <a:t>Fabian</a:t>
            </a:r>
            <a:endParaRPr lang="de-DE" sz="2400" i="1" dirty="0" smtClean="0">
              <a:solidFill>
                <a:srgbClr val="FF000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8746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6050" y="1"/>
            <a:ext cx="8853488" cy="185596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3700" b="1" dirty="0" smtClean="0">
                <a:ea typeface="+mj-ea"/>
                <a:cs typeface="+mj-cs"/>
              </a:rPr>
              <a:t>Schritt 1:</a:t>
            </a:r>
            <a:br>
              <a:rPr lang="de-DE" sz="3700" b="1" dirty="0" smtClean="0">
                <a:ea typeface="+mj-ea"/>
                <a:cs typeface="+mj-cs"/>
              </a:rPr>
            </a:br>
            <a:r>
              <a:rPr lang="de-DE" sz="3700" b="1" dirty="0" smtClean="0">
                <a:ea typeface="+mj-ea"/>
                <a:cs typeface="+mj-cs"/>
              </a:rPr>
              <a:t>Firma gründen</a:t>
            </a:r>
            <a:endParaRPr lang="de-DE" sz="3700" i="1" dirty="0" smtClean="0">
              <a:ea typeface="+mj-ea"/>
              <a:cs typeface="+mj-cs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46049" y="2161312"/>
            <a:ext cx="8608651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de-DE" dirty="0" smtClean="0"/>
              <a:t>Name? („Dönerking“)</a:t>
            </a:r>
          </a:p>
          <a:p>
            <a:pPr marL="342900" indent="-342900">
              <a:buFontTx/>
              <a:buChar char="-"/>
            </a:pPr>
            <a:r>
              <a:rPr lang="de-DE" dirty="0" smtClean="0"/>
              <a:t>Claim? („Wir machen Sie satt.“)</a:t>
            </a:r>
          </a:p>
          <a:p>
            <a:pPr marL="342900" indent="-342900">
              <a:buFontTx/>
              <a:buChar char="-"/>
            </a:pPr>
            <a:r>
              <a:rPr lang="de-DE" dirty="0" smtClean="0"/>
              <a:t>Konzept knapp zusammenfassen (USP, Ziele,</a:t>
            </a:r>
          </a:p>
          <a:p>
            <a:r>
              <a:rPr lang="de-DE" dirty="0"/>
              <a:t>	</a:t>
            </a:r>
            <a:r>
              <a:rPr lang="de-DE" dirty="0" smtClean="0"/>
              <a:t>	Wirkungsbereich …)</a:t>
            </a:r>
          </a:p>
          <a:p>
            <a:endParaRPr lang="de-DE" dirty="0"/>
          </a:p>
          <a:p>
            <a:r>
              <a:rPr lang="de-DE" dirty="0"/>
              <a:t>	</a:t>
            </a:r>
            <a:r>
              <a:rPr lang="de-DE" dirty="0" smtClean="0"/>
              <a:t>		</a:t>
            </a:r>
            <a:r>
              <a:rPr lang="de-DE" sz="2000" i="1" dirty="0" smtClean="0"/>
              <a:t>Vorgabe: MUSS DB-Applikation enthalten!</a:t>
            </a:r>
          </a:p>
          <a:p>
            <a:r>
              <a:rPr lang="de-DE" sz="2000" i="1" dirty="0"/>
              <a:t>	</a:t>
            </a:r>
            <a:r>
              <a:rPr lang="de-DE" sz="2000" i="1" dirty="0" smtClean="0"/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1049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6050" y="1"/>
            <a:ext cx="8853488" cy="185596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3700" b="1" dirty="0" smtClean="0">
                <a:ea typeface="+mj-ea"/>
                <a:cs typeface="+mj-cs"/>
              </a:rPr>
              <a:t>Schritt 1</a:t>
            </a:r>
            <a:br>
              <a:rPr lang="de-DE" sz="3700" b="1" dirty="0" smtClean="0">
                <a:ea typeface="+mj-ea"/>
                <a:cs typeface="+mj-cs"/>
              </a:rPr>
            </a:br>
            <a:r>
              <a:rPr lang="de-DE" sz="3700" b="1" dirty="0" smtClean="0">
                <a:ea typeface="+mj-ea"/>
                <a:cs typeface="+mj-cs"/>
              </a:rPr>
              <a:t>DB-Applikation: Vorschläge</a:t>
            </a:r>
            <a:endParaRPr lang="de-DE" sz="3700" i="1" dirty="0" smtClean="0">
              <a:ea typeface="+mj-ea"/>
              <a:cs typeface="+mj-cs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46049" y="2161312"/>
            <a:ext cx="860865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i="1" dirty="0"/>
              <a:t>e</a:t>
            </a:r>
            <a:r>
              <a:rPr lang="de-DE" sz="2000" i="1" dirty="0" smtClean="0"/>
              <a:t>ntweder für Kunden</a:t>
            </a:r>
          </a:p>
          <a:p>
            <a:r>
              <a:rPr lang="de-DE" sz="2000" i="1" dirty="0" smtClean="0"/>
              <a:t>z.B. Bestellsystem, Ticket-Supportsystem, Fahrrad aus Elementen konfigurieren …</a:t>
            </a:r>
            <a:endParaRPr lang="de-DE" sz="2000" i="1" dirty="0"/>
          </a:p>
          <a:p>
            <a:pPr marL="342900" indent="-342900">
              <a:buFontTx/>
              <a:buChar char="-"/>
            </a:pPr>
            <a:endParaRPr lang="de-DE" sz="2000" i="1" dirty="0"/>
          </a:p>
          <a:p>
            <a:pPr marL="342900" indent="-342900">
              <a:buFontTx/>
              <a:buChar char="-"/>
            </a:pPr>
            <a:endParaRPr lang="de-DE" sz="2000" i="1" dirty="0" smtClean="0"/>
          </a:p>
          <a:p>
            <a:r>
              <a:rPr lang="de-DE" sz="2000" i="1" dirty="0" smtClean="0"/>
              <a:t>oder für interne Zwecke / Mitarbeiter</a:t>
            </a:r>
          </a:p>
          <a:p>
            <a:r>
              <a:rPr lang="de-DE" sz="2000" i="1" dirty="0" smtClean="0"/>
              <a:t>z.B. Verwaltungssystem (Artikel, Dönerzutaten, Fahrradbestandteile), Personalverwaltung, Auftragsverwaltung, (Lohn-)Buchhaltung …</a:t>
            </a:r>
          </a:p>
        </p:txBody>
      </p:sp>
    </p:spTree>
    <p:extLst>
      <p:ext uri="{BB962C8B-B14F-4D97-AF65-F5344CB8AC3E}">
        <p14:creationId xmlns:p14="http://schemas.microsoft.com/office/powerpoint/2010/main" val="379947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6050" y="1"/>
            <a:ext cx="8853488" cy="185596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3700" b="1" dirty="0" smtClean="0">
                <a:ea typeface="+mj-ea"/>
                <a:cs typeface="+mj-cs"/>
              </a:rPr>
              <a:t>Schritt 1:</a:t>
            </a:r>
            <a:br>
              <a:rPr lang="de-DE" sz="3700" b="1" dirty="0" smtClean="0">
                <a:ea typeface="+mj-ea"/>
                <a:cs typeface="+mj-cs"/>
              </a:rPr>
            </a:br>
            <a:r>
              <a:rPr lang="de-DE" sz="3700" b="1" dirty="0" smtClean="0">
                <a:ea typeface="+mj-ea"/>
                <a:cs typeface="+mj-cs"/>
              </a:rPr>
              <a:t>Firma gründen</a:t>
            </a:r>
            <a:endParaRPr lang="de-DE" sz="3700" i="1" dirty="0" smtClean="0">
              <a:ea typeface="+mj-ea"/>
              <a:cs typeface="+mj-cs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46049" y="2161312"/>
            <a:ext cx="8608651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de-DE" dirty="0" smtClean="0"/>
              <a:t>Name? („Dönerking“)</a:t>
            </a:r>
          </a:p>
          <a:p>
            <a:pPr marL="342900" indent="-342900">
              <a:buFontTx/>
              <a:buChar char="-"/>
            </a:pPr>
            <a:r>
              <a:rPr lang="de-DE" dirty="0" smtClean="0"/>
              <a:t>Claim? („Wir machen Sie satt.“)</a:t>
            </a:r>
          </a:p>
          <a:p>
            <a:pPr marL="342900" indent="-342900">
              <a:buFontTx/>
              <a:buChar char="-"/>
            </a:pPr>
            <a:r>
              <a:rPr lang="de-DE" dirty="0" smtClean="0"/>
              <a:t>Konzept knapp zusammenfassen (USP, Ziele,</a:t>
            </a:r>
          </a:p>
          <a:p>
            <a:r>
              <a:rPr lang="de-DE" dirty="0"/>
              <a:t>	</a:t>
            </a:r>
            <a:r>
              <a:rPr lang="de-DE" dirty="0" smtClean="0"/>
              <a:t>	Wirkungsbereich …)</a:t>
            </a:r>
          </a:p>
          <a:p>
            <a:endParaRPr lang="de-DE" dirty="0"/>
          </a:p>
          <a:p>
            <a:r>
              <a:rPr lang="de-DE" dirty="0"/>
              <a:t>	</a:t>
            </a:r>
            <a:r>
              <a:rPr lang="de-DE" dirty="0" smtClean="0"/>
              <a:t>		</a:t>
            </a:r>
            <a:r>
              <a:rPr lang="de-DE" sz="2000" i="1" dirty="0" smtClean="0"/>
              <a:t>Vorgabe: MUSS DB-Applikation enthalten!</a:t>
            </a:r>
          </a:p>
          <a:p>
            <a:r>
              <a:rPr lang="de-DE" sz="2000" i="1" dirty="0"/>
              <a:t>	</a:t>
            </a:r>
            <a:r>
              <a:rPr lang="de-DE" sz="2000" i="1" dirty="0" smtClean="0"/>
              <a:t>				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87651" y="5287224"/>
            <a:ext cx="68630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/>
              <a:buChar char="à"/>
            </a:pPr>
            <a:r>
              <a:rPr lang="de-DE" i="1" dirty="0" smtClean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Verzeichnis „</a:t>
            </a:r>
            <a:r>
              <a:rPr lang="de-DE" i="1" dirty="0" err="1" smtClean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firmenname</a:t>
            </a:r>
            <a:r>
              <a:rPr lang="de-DE" i="1" dirty="0" smtClean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“</a:t>
            </a:r>
          </a:p>
          <a:p>
            <a:pPr marL="342900" indent="-342900">
              <a:buFont typeface="Wingdings"/>
              <a:buChar char="à"/>
            </a:pPr>
            <a:r>
              <a:rPr lang="de-DE" i="1" dirty="0" smtClean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Dort in Verzeichnis „</a:t>
            </a:r>
            <a:r>
              <a:rPr lang="de-DE" i="1" dirty="0" err="1" smtClean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konzept</a:t>
            </a:r>
            <a:r>
              <a:rPr lang="de-DE" i="1" dirty="0" smtClean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“ speichern</a:t>
            </a:r>
          </a:p>
          <a:p>
            <a:r>
              <a:rPr lang="de-DE" i="1" dirty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	</a:t>
            </a:r>
            <a:r>
              <a:rPr lang="de-DE" i="1" dirty="0" smtClean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			(mit Datum! 120301_konzept_v1.docx)</a:t>
            </a:r>
            <a:endParaRPr lang="de-DE" i="1" dirty="0">
              <a:solidFill>
                <a:schemeClr val="accent3">
                  <a:lumMod val="75000"/>
                </a:schemeClr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30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6050" y="1"/>
            <a:ext cx="8853488" cy="193744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3700" b="1" dirty="0" smtClean="0">
                <a:ea typeface="+mj-ea"/>
                <a:cs typeface="+mj-cs"/>
              </a:rPr>
              <a:t>Schritt 2:</a:t>
            </a:r>
            <a:br>
              <a:rPr lang="de-DE" sz="3700" b="1" dirty="0" smtClean="0">
                <a:ea typeface="+mj-ea"/>
                <a:cs typeface="+mj-cs"/>
              </a:rPr>
            </a:br>
            <a:r>
              <a:rPr lang="de-DE" sz="3700" b="1" dirty="0" smtClean="0">
                <a:ea typeface="+mj-ea"/>
                <a:cs typeface="+mj-cs"/>
              </a:rPr>
              <a:t>CD (Corporate Design) festlegen</a:t>
            </a:r>
            <a:endParaRPr lang="de-DE" sz="3700" i="1" dirty="0" smtClean="0">
              <a:ea typeface="+mj-ea"/>
              <a:cs typeface="+mj-cs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46050" y="2161312"/>
            <a:ext cx="782733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de-DE" dirty="0" smtClean="0"/>
              <a:t>Designrichtlinien festlegen</a:t>
            </a:r>
          </a:p>
          <a:p>
            <a:pPr marL="800100" lvl="1" indent="-342900">
              <a:buFontTx/>
              <a:buChar char="-"/>
            </a:pPr>
            <a:r>
              <a:rPr lang="de-DE" b="1" dirty="0" smtClean="0"/>
              <a:t>Farbschema</a:t>
            </a:r>
            <a:r>
              <a:rPr lang="de-DE" dirty="0" smtClean="0"/>
              <a:t> zusammenstellen</a:t>
            </a:r>
          </a:p>
          <a:p>
            <a:pPr lvl="1"/>
            <a:r>
              <a:rPr lang="de-DE" dirty="0"/>
              <a:t>		</a:t>
            </a:r>
            <a:r>
              <a:rPr lang="de-DE" dirty="0" smtClean="0">
                <a:hlinkClick r:id="rId2"/>
              </a:rPr>
              <a:t>genopal.com/</a:t>
            </a:r>
            <a:endParaRPr lang="de-DE" dirty="0" smtClean="0"/>
          </a:p>
          <a:p>
            <a:pPr lvl="1"/>
            <a:r>
              <a:rPr lang="de-DE" dirty="0" smtClean="0"/>
              <a:t>		</a:t>
            </a:r>
            <a:r>
              <a:rPr lang="de-DE" dirty="0" smtClean="0">
                <a:hlinkClick r:id="rId3"/>
              </a:rPr>
              <a:t>www.colorhunter.com/</a:t>
            </a:r>
            <a:endParaRPr lang="de-DE" dirty="0" smtClean="0"/>
          </a:p>
          <a:p>
            <a:pPr marL="800100" lvl="1" indent="-342900">
              <a:buFontTx/>
              <a:buChar char="-"/>
            </a:pPr>
            <a:r>
              <a:rPr lang="de-DE" b="1" dirty="0" smtClean="0"/>
              <a:t>Schriftart</a:t>
            </a:r>
            <a:r>
              <a:rPr lang="de-DE" dirty="0" smtClean="0"/>
              <a:t> festlegen</a:t>
            </a:r>
          </a:p>
          <a:p>
            <a:pPr lvl="1"/>
            <a:r>
              <a:rPr lang="de-DE" dirty="0" smtClean="0"/>
              <a:t>	</a:t>
            </a:r>
            <a:r>
              <a:rPr lang="de-DE" i="1" dirty="0" smtClean="0"/>
              <a:t>(evtl. zusätzliche fürs Web: Arial, Times, Georgia,</a:t>
            </a:r>
          </a:p>
          <a:p>
            <a:pPr lvl="1"/>
            <a:r>
              <a:rPr lang="de-DE" i="1" dirty="0" smtClean="0"/>
              <a:t>	</a:t>
            </a:r>
            <a:r>
              <a:rPr lang="de-DE" i="1" dirty="0" err="1" smtClean="0"/>
              <a:t>Verdana</a:t>
            </a:r>
            <a:r>
              <a:rPr lang="de-DE" i="1" dirty="0" smtClean="0"/>
              <a:t> …)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88887" y="5271128"/>
            <a:ext cx="85141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/>
              <a:buChar char="à"/>
            </a:pPr>
            <a:r>
              <a:rPr lang="de-DE" i="1" dirty="0" smtClean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Verzeichnis „design“</a:t>
            </a:r>
          </a:p>
          <a:p>
            <a:pPr marL="342900" indent="-342900">
              <a:buFont typeface="Wingdings"/>
              <a:buChar char="à"/>
            </a:pPr>
            <a:r>
              <a:rPr lang="de-DE" i="1" dirty="0" smtClean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Spezifikationen als Dokument speichern (120301_corporate_design)</a:t>
            </a:r>
            <a:endParaRPr lang="de-DE" i="1" dirty="0">
              <a:solidFill>
                <a:schemeClr val="accent3">
                  <a:lumMod val="75000"/>
                </a:schemeClr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88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6050" y="1"/>
            <a:ext cx="8853488" cy="193744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3700" b="1" dirty="0" smtClean="0">
                <a:ea typeface="+mj-ea"/>
                <a:cs typeface="+mj-cs"/>
              </a:rPr>
              <a:t>Schritt 3:</a:t>
            </a:r>
            <a:br>
              <a:rPr lang="de-DE" sz="3700" b="1" dirty="0" smtClean="0">
                <a:ea typeface="+mj-ea"/>
                <a:cs typeface="+mj-cs"/>
              </a:rPr>
            </a:br>
            <a:r>
              <a:rPr lang="de-DE" sz="3700" b="1" dirty="0" smtClean="0">
                <a:ea typeface="+mj-ea"/>
                <a:cs typeface="+mj-cs"/>
              </a:rPr>
              <a:t>Logo</a:t>
            </a:r>
            <a:endParaRPr lang="de-DE" sz="3700" i="1" dirty="0" smtClean="0">
              <a:ea typeface="+mj-ea"/>
              <a:cs typeface="+mj-cs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371192" y="2828836"/>
            <a:ext cx="84016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de-DE" dirty="0" smtClean="0"/>
              <a:t>Entwurf eines Logos </a:t>
            </a:r>
            <a:r>
              <a:rPr lang="de-DE" dirty="0"/>
              <a:t>(Farben/Schriftart berücksichtigen)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88887" y="5271128"/>
            <a:ext cx="68884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/>
              <a:buChar char="à"/>
            </a:pPr>
            <a:r>
              <a:rPr lang="de-DE" i="1" dirty="0" smtClean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Verzeichnis „design/logo“</a:t>
            </a:r>
          </a:p>
          <a:p>
            <a:pPr marL="342900" indent="-342900">
              <a:buFont typeface="Wingdings"/>
              <a:buChar char="à"/>
            </a:pPr>
            <a:r>
              <a:rPr lang="de-DE" i="1" dirty="0" smtClean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Als Bilddatei o.ä. speichern (120301_corporate_design)</a:t>
            </a:r>
            <a:endParaRPr lang="de-DE" i="1" dirty="0">
              <a:solidFill>
                <a:schemeClr val="accent3">
                  <a:lumMod val="75000"/>
                </a:schemeClr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64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6050" y="1"/>
            <a:ext cx="8853488" cy="193744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3700" b="1" dirty="0" smtClean="0">
                <a:ea typeface="+mj-ea"/>
                <a:cs typeface="+mj-cs"/>
              </a:rPr>
              <a:t>Schritt 4:</a:t>
            </a:r>
            <a:br>
              <a:rPr lang="de-DE" sz="3700" b="1" dirty="0" smtClean="0">
                <a:ea typeface="+mj-ea"/>
                <a:cs typeface="+mj-cs"/>
              </a:rPr>
            </a:br>
            <a:r>
              <a:rPr lang="de-DE" sz="3700" b="1" dirty="0" smtClean="0">
                <a:ea typeface="+mj-ea"/>
                <a:cs typeface="+mj-cs"/>
              </a:rPr>
              <a:t>Dokumentvorlagen; Vorstellung Zwischenstand</a:t>
            </a:r>
            <a:endParaRPr lang="de-DE" sz="3700" i="1" dirty="0" smtClean="0">
              <a:ea typeface="+mj-ea"/>
              <a:cs typeface="+mj-cs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371192" y="2511965"/>
            <a:ext cx="84016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de-DE" dirty="0" smtClean="0">
                <a:solidFill>
                  <a:schemeClr val="bg1">
                    <a:lumMod val="65000"/>
                  </a:schemeClr>
                </a:solidFill>
              </a:rPr>
              <a:t>Briefvorlage in Word gestalten</a:t>
            </a:r>
          </a:p>
          <a:p>
            <a:pPr marL="342900" indent="-342900">
              <a:buFontTx/>
              <a:buChar char="-"/>
            </a:pPr>
            <a:r>
              <a:rPr lang="de-DE" dirty="0" smtClean="0"/>
              <a:t>Präsentationsvorlage gestalten (Masterfolie)</a:t>
            </a:r>
          </a:p>
          <a:p>
            <a:pPr marL="342900" indent="-342900">
              <a:buFontTx/>
              <a:buChar char="-"/>
            </a:pPr>
            <a:endParaRPr lang="de-DE" dirty="0"/>
          </a:p>
          <a:p>
            <a:r>
              <a:rPr lang="de-DE" dirty="0" smtClean="0"/>
              <a:t>Bisherige Ergebnisse: Kurzvortrag vorbereiten</a:t>
            </a:r>
          </a:p>
          <a:p>
            <a:r>
              <a:rPr lang="de-DE" dirty="0" smtClean="0"/>
              <a:t>	- Konzept</a:t>
            </a:r>
          </a:p>
          <a:p>
            <a:r>
              <a:rPr lang="de-DE" dirty="0"/>
              <a:t>	</a:t>
            </a:r>
            <a:r>
              <a:rPr lang="de-DE" dirty="0" smtClean="0"/>
              <a:t>- Logo, CD</a:t>
            </a:r>
          </a:p>
          <a:p>
            <a:r>
              <a:rPr lang="de-DE" dirty="0"/>
              <a:t>	</a:t>
            </a:r>
            <a:r>
              <a:rPr lang="de-DE" dirty="0" smtClean="0"/>
              <a:t>- DB-Applikation</a:t>
            </a:r>
          </a:p>
          <a:p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288887" y="5271128"/>
            <a:ext cx="68884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/>
              <a:buChar char="à"/>
            </a:pPr>
            <a:r>
              <a:rPr lang="de-DE" i="1" dirty="0" smtClean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Verzeichnis „design/logo“</a:t>
            </a:r>
          </a:p>
          <a:p>
            <a:pPr marL="342900" indent="-342900">
              <a:buFont typeface="Wingdings"/>
              <a:buChar char="à"/>
            </a:pPr>
            <a:r>
              <a:rPr lang="de-DE" i="1" dirty="0" smtClean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Als Bilddatei o.ä. speichern (120301_corporate_design)</a:t>
            </a:r>
            <a:endParaRPr lang="de-DE" i="1" dirty="0">
              <a:solidFill>
                <a:schemeClr val="accent3">
                  <a:lumMod val="75000"/>
                </a:schemeClr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45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6050" y="1"/>
            <a:ext cx="8853488" cy="193744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3700" b="1" dirty="0" smtClean="0">
                <a:ea typeface="+mj-ea"/>
                <a:cs typeface="+mj-cs"/>
              </a:rPr>
              <a:t>Schritt 5:</a:t>
            </a:r>
            <a:br>
              <a:rPr lang="de-DE" sz="3700" b="1" dirty="0" smtClean="0">
                <a:ea typeface="+mj-ea"/>
                <a:cs typeface="+mj-cs"/>
              </a:rPr>
            </a:br>
            <a:r>
              <a:rPr lang="de-DE" sz="3700" b="1" dirty="0" smtClean="0">
                <a:ea typeface="+mj-ea"/>
                <a:cs typeface="+mj-cs"/>
              </a:rPr>
              <a:t>DB-Applikation entwickeln</a:t>
            </a:r>
            <a:endParaRPr lang="de-DE" sz="3700" i="1" dirty="0" smtClean="0">
              <a:ea typeface="+mj-ea"/>
              <a:cs typeface="+mj-cs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371192" y="2511965"/>
            <a:ext cx="84016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de-DE" dirty="0" smtClean="0"/>
              <a:t>ER-diagramm</a:t>
            </a:r>
          </a:p>
          <a:p>
            <a:pPr marL="342900" indent="-342900">
              <a:buFontTx/>
              <a:buChar char="-"/>
            </a:pPr>
            <a:r>
              <a:rPr lang="de-DE" dirty="0" smtClean="0"/>
              <a:t>Klassendiagramm</a:t>
            </a:r>
          </a:p>
          <a:p>
            <a:pPr marL="342900" indent="-342900">
              <a:buFontTx/>
              <a:buChar char="-"/>
            </a:pPr>
            <a:endParaRPr lang="de-DE" dirty="0"/>
          </a:p>
          <a:p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288887" y="5271128"/>
            <a:ext cx="65448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/>
              <a:buChar char="à"/>
            </a:pPr>
            <a:r>
              <a:rPr lang="de-DE" i="1" dirty="0" smtClean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Verzeichnis „</a:t>
            </a:r>
            <a:r>
              <a:rPr lang="de-DE" i="1" dirty="0" err="1" smtClean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dev</a:t>
            </a:r>
            <a:r>
              <a:rPr lang="de-DE" i="1" dirty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/</a:t>
            </a:r>
            <a:r>
              <a:rPr lang="de-DE" i="1" dirty="0" smtClean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“</a:t>
            </a:r>
          </a:p>
          <a:p>
            <a:pPr marL="342900" indent="-342900">
              <a:buFont typeface="Wingdings"/>
              <a:buChar char="à"/>
            </a:pPr>
            <a:r>
              <a:rPr lang="de-DE" i="1" dirty="0" smtClean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Als Bilddateien UND nativ (.</a:t>
            </a:r>
            <a:r>
              <a:rPr lang="de-DE" i="1" dirty="0" err="1" smtClean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dia</a:t>
            </a:r>
            <a:r>
              <a:rPr lang="de-DE" i="1" dirty="0" smtClean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, .</a:t>
            </a:r>
            <a:r>
              <a:rPr lang="de-DE" i="1" dirty="0" err="1" smtClean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violet</a:t>
            </a:r>
            <a:r>
              <a:rPr lang="de-DE" i="1" dirty="0" smtClean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 …)speichern </a:t>
            </a:r>
            <a:endParaRPr lang="de-DE" i="1" dirty="0">
              <a:solidFill>
                <a:schemeClr val="accent3">
                  <a:lumMod val="75000"/>
                </a:schemeClr>
              </a:solidFill>
              <a:latin typeface="Gill Sans MT" pitchFamily="34" charset="0"/>
              <a:sym typeface="Wingdings" pitchFamily="2" charset="2"/>
            </a:endParaRPr>
          </a:p>
          <a:p>
            <a:r>
              <a:rPr lang="de-DE" i="1" dirty="0" smtClean="0">
                <a:solidFill>
                  <a:schemeClr val="accent3">
                    <a:lumMod val="75000"/>
                  </a:schemeClr>
                </a:solidFill>
                <a:latin typeface="Gill Sans MT" pitchFamily="34" charset="0"/>
                <a:sym typeface="Wingdings" pitchFamily="2" charset="2"/>
              </a:rPr>
              <a:t>			(120307_ERD_doenerking_v1)</a:t>
            </a:r>
            <a:endParaRPr lang="de-DE" i="1" dirty="0">
              <a:solidFill>
                <a:schemeClr val="accent3">
                  <a:lumMod val="75000"/>
                </a:schemeClr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14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196</Words>
  <Application>Microsoft Office PowerPoint</Application>
  <PresentationFormat>Bildschirmpräsentation (4:3)</PresentationFormat>
  <Paragraphs>79</Paragraphs>
  <Slides>10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1" baseType="lpstr">
      <vt:lpstr>Office-Design</vt:lpstr>
      <vt:lpstr>Projekt „Meine Firma“  Online-Präsenz aufbauen</vt:lpstr>
      <vt:lpstr>Support-Staff - Grafik (Logogestaltung, HTML-/CSS-Anpassung etc.): Louis - Details in der DB-Programmierung: Anton - Details in der PHP-Programmierung: Fabian</vt:lpstr>
      <vt:lpstr>Schritt 1: Firma gründen</vt:lpstr>
      <vt:lpstr>Schritt 1 DB-Applikation: Vorschläge</vt:lpstr>
      <vt:lpstr>Schritt 1: Firma gründen</vt:lpstr>
      <vt:lpstr>Schritt 2: CD (Corporate Design) festlegen</vt:lpstr>
      <vt:lpstr>Schritt 3: Logo</vt:lpstr>
      <vt:lpstr>Schritt 4: Dokumentvorlagen; Vorstellung Zwischenstand</vt:lpstr>
      <vt:lpstr>Schritt 5: DB-Applikation entwickeln</vt:lpstr>
      <vt:lpstr>PowerPoint-Präsentation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echo; html-Tags in php-Code; Kommentare</dc:title>
  <dc:creator>Bert</dc:creator>
  <cp:lastModifiedBy>ME</cp:lastModifiedBy>
  <cp:revision>160</cp:revision>
  <cp:lastPrinted>2009-09-20T18:18:43Z</cp:lastPrinted>
  <dcterms:created xsi:type="dcterms:W3CDTF">2012-02-29T11:52:40Z</dcterms:created>
  <dcterms:modified xsi:type="dcterms:W3CDTF">2012-04-19T12:20:15Z</dcterms:modified>
</cp:coreProperties>
</file>